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mp4" ContentType="video/mp4"/>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97" r:id="rId2"/>
    <p:sldId id="286" r:id="rId3"/>
    <p:sldId id="302" r:id="rId4"/>
    <p:sldId id="257" r:id="rId5"/>
    <p:sldId id="296" r:id="rId6"/>
    <p:sldId id="295" r:id="rId7"/>
    <p:sldId id="261" r:id="rId8"/>
    <p:sldId id="285" r:id="rId9"/>
    <p:sldId id="299" r:id="rId10"/>
    <p:sldId id="283" r:id="rId11"/>
    <p:sldId id="289" r:id="rId12"/>
    <p:sldId id="300" r:id="rId13"/>
    <p:sldId id="258" r:id="rId14"/>
    <p:sldId id="288" r:id="rId15"/>
    <p:sldId id="259" r:id="rId16"/>
    <p:sldId id="294" r:id="rId17"/>
    <p:sldId id="291" r:id="rId18"/>
    <p:sldId id="263" r:id="rId19"/>
    <p:sldId id="287" r:id="rId20"/>
    <p:sldId id="303" r:id="rId21"/>
    <p:sldId id="284" r:id="rId22"/>
    <p:sldId id="260" r:id="rId23"/>
    <p:sldId id="277" r:id="rId24"/>
    <p:sldId id="301" r:id="rId25"/>
    <p:sldId id="298" r:id="rId26"/>
    <p:sldId id="256" r:id="rId2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4660"/>
  </p:normalViewPr>
  <p:slideViewPr>
    <p:cSldViewPr>
      <p:cViewPr varScale="1">
        <p:scale>
          <a:sx n="68" d="100"/>
          <a:sy n="68" d="100"/>
        </p:scale>
        <p:origin x="-8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2">
        <a:schemeClr val="bg2"/>
      </p:bgRef>
    </p:bg>
    <p:spTree>
      <p:nvGrpSpPr>
        <p:cNvPr id="1" name=""/>
        <p:cNvGrpSpPr/>
        <p:nvPr/>
      </p:nvGrpSpPr>
      <p:grpSpPr>
        <a:xfrm>
          <a:off x="0" y="0"/>
          <a:ext cx="0" cy="0"/>
          <a:chOff x="0" y="0"/>
          <a:chExt cx="0" cy="0"/>
        </a:xfrm>
      </p:grpSpPr>
      <p:sp>
        <p:nvSpPr>
          <p:cNvPr id="9" name="Rettangolo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it-IT"/>
              <a:t>Fare clic per modificare lo stile del titolo</a:t>
            </a:r>
            <a:endParaRPr kumimoji="0" lang="en-US"/>
          </a:p>
        </p:txBody>
      </p:sp>
      <p:sp>
        <p:nvSpPr>
          <p:cNvPr id="3" name="Sottotitolo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it-IT"/>
              <a:t>Fare clic per modificare lo stile del sottotitolo dello schema</a:t>
            </a:r>
            <a:endParaRPr kumimoji="0" lang="en-US"/>
          </a:p>
        </p:txBody>
      </p:sp>
      <p:sp>
        <p:nvSpPr>
          <p:cNvPr id="4" name="Segnaposto data 3"/>
          <p:cNvSpPr>
            <a:spLocks noGrp="1"/>
          </p:cNvSpPr>
          <p:nvPr>
            <p:ph type="dt" sz="half" idx="10"/>
          </p:nvPr>
        </p:nvSpPr>
        <p:spPr/>
        <p:txBody>
          <a:bodyPr/>
          <a:lstStyle/>
          <a:p>
            <a:fld id="{1BCF7F89-FDA0-4D00-A2C6-907EBF146BC1}" type="datetimeFigureOut">
              <a:rPr lang="it-IT" smtClean="0"/>
              <a:pPr/>
              <a:t>18/06/2018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E7727CC-AB99-4C39-9C59-784EF95926EB}" type="slidenum">
              <a:rPr lang="it-IT" smtClean="0"/>
              <a:pPr/>
              <a:t>‹N›</a:t>
            </a:fld>
            <a:endParaRPr lang="it-IT"/>
          </a:p>
        </p:txBody>
      </p:sp>
      <p:sp>
        <p:nvSpPr>
          <p:cNvPr id="10" name="Rettangolo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1BCF7F89-FDA0-4D00-A2C6-907EBF146BC1}" type="datetimeFigureOut">
              <a:rPr lang="it-IT" smtClean="0"/>
              <a:pPr/>
              <a:t>18/06/2018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E7727CC-AB99-4C39-9C59-784EF95926EB}" type="slidenum">
              <a:rPr lang="it-IT" smtClean="0"/>
              <a:pPr/>
              <a:t>‹N›</a:t>
            </a:fld>
            <a:endParaRPr lang="it-IT"/>
          </a:p>
        </p:txBody>
      </p:sp>
    </p:spTree>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9" name="Rettangolo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ttangolo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verticale 1"/>
          <p:cNvSpPr>
            <a:spLocks noGrp="1"/>
          </p:cNvSpPr>
          <p:nvPr>
            <p:ph type="title" orient="vert"/>
          </p:nvPr>
        </p:nvSpPr>
        <p:spPr>
          <a:xfrm>
            <a:off x="6781800" y="274640"/>
            <a:ext cx="1905000" cy="5851525"/>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304800"/>
            <a:ext cx="6019800" cy="5851525"/>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1BCF7F89-FDA0-4D00-A2C6-907EBF146BC1}" type="datetimeFigureOut">
              <a:rPr lang="it-IT" smtClean="0"/>
              <a:pPr/>
              <a:t>18/06/2018</a:t>
            </a:fld>
            <a:endParaRPr lang="it-IT"/>
          </a:p>
        </p:txBody>
      </p:sp>
      <p:sp>
        <p:nvSpPr>
          <p:cNvPr id="5" name="Segnaposto piè di pagina 4"/>
          <p:cNvSpPr>
            <a:spLocks noGrp="1"/>
          </p:cNvSpPr>
          <p:nvPr>
            <p:ph type="ftr" sz="quarter" idx="11"/>
          </p:nvPr>
        </p:nvSpPr>
        <p:spPr>
          <a:xfrm>
            <a:off x="2640597" y="6377459"/>
            <a:ext cx="3836404" cy="365125"/>
          </a:xfrm>
        </p:spPr>
        <p:txBody>
          <a:bodyPr/>
          <a:lstStyle/>
          <a:p>
            <a:endParaRPr lang="it-IT"/>
          </a:p>
        </p:txBody>
      </p:sp>
      <p:sp>
        <p:nvSpPr>
          <p:cNvPr id="6" name="Segnaposto numero diapositiva 5"/>
          <p:cNvSpPr>
            <a:spLocks noGrp="1"/>
          </p:cNvSpPr>
          <p:nvPr>
            <p:ph type="sldNum" sz="quarter" idx="12"/>
          </p:nvPr>
        </p:nvSpPr>
        <p:spPr/>
        <p:txBody>
          <a:bodyPr/>
          <a:lstStyle/>
          <a:p>
            <a:fld id="{AE7727CC-AB99-4C39-9C59-784EF95926EB}" type="slidenum">
              <a:rPr lang="it-IT" smtClean="0"/>
              <a:pPr/>
              <a:t>‹N›</a:t>
            </a:fld>
            <a:endParaRPr lang="it-IT"/>
          </a:p>
        </p:txBody>
      </p:sp>
    </p:spTree>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155448"/>
            <a:ext cx="8229600" cy="1252728"/>
          </a:xfrm>
        </p:spPr>
        <p:txBody>
          <a:bodyPr/>
          <a:lstStyle/>
          <a:p>
            <a:r>
              <a:rPr kumimoji="0" lang="it-IT"/>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1BCF7F89-FDA0-4D00-A2C6-907EBF146BC1}" type="datetimeFigureOut">
              <a:rPr lang="it-IT" smtClean="0"/>
              <a:pPr/>
              <a:t>18/06/2018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E7727CC-AB99-4C39-9C59-784EF95926EB}" type="slidenum">
              <a:rPr lang="it-IT" smtClean="0"/>
              <a:pPr/>
              <a:t>‹N›</a:t>
            </a:fld>
            <a:endParaRPr lang="it-IT"/>
          </a:p>
        </p:txBody>
      </p:sp>
    </p:spTree>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2">
        <a:schemeClr val="bg2"/>
      </p:bgRef>
    </p:bg>
    <p:spTree>
      <p:nvGrpSpPr>
        <p:cNvPr id="1" name=""/>
        <p:cNvGrpSpPr/>
        <p:nvPr/>
      </p:nvGrpSpPr>
      <p:grpSpPr>
        <a:xfrm>
          <a:off x="0" y="0"/>
          <a:ext cx="0" cy="0"/>
          <a:chOff x="0" y="0"/>
          <a:chExt cx="0" cy="0"/>
        </a:xfrm>
      </p:grpSpPr>
      <p:sp>
        <p:nvSpPr>
          <p:cNvPr id="9" name="Rettangolo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ttangolo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it-IT"/>
              <a:t>Fare clic per modificare lo stile del titolo</a:t>
            </a:r>
            <a:endParaRPr kumimoji="0" lang="en-US"/>
          </a:p>
        </p:txBody>
      </p:sp>
      <p:sp>
        <p:nvSpPr>
          <p:cNvPr id="3" name="Segnaposto testo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p:txBody>
          <a:bodyPr/>
          <a:lstStyle/>
          <a:p>
            <a:fld id="{1BCF7F89-FDA0-4D00-A2C6-907EBF146BC1}" type="datetimeFigureOut">
              <a:rPr lang="it-IT" smtClean="0"/>
              <a:pPr/>
              <a:t>18/06/2018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E7727CC-AB99-4C39-9C59-784EF95926EB}"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contenuto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contenuto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1BCF7F89-FDA0-4D00-A2C6-907EBF146BC1}" type="datetimeFigureOut">
              <a:rPr lang="it-IT" smtClean="0"/>
              <a:pPr/>
              <a:t>18/06/2018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E7727CC-AB99-4C39-9C59-784EF95926EB}" type="slidenum">
              <a:rPr lang="it-IT" smtClean="0"/>
              <a:pPr/>
              <a:t>‹N›</a:t>
            </a:fld>
            <a:endParaRPr lang="it-IT"/>
          </a:p>
        </p:txBody>
      </p:sp>
    </p:spTree>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extLst/>
          </a:lstStyle>
          <a:p>
            <a:r>
              <a:rPr kumimoji="0" lang="it-IT"/>
              <a:t>Fare clic per modificare lo stile del titolo</a:t>
            </a:r>
            <a:endParaRPr kumimoji="0" lang="en-US"/>
          </a:p>
        </p:txBody>
      </p:sp>
      <p:sp>
        <p:nvSpPr>
          <p:cNvPr id="3" name="Segnaposto testo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it-IT"/>
              <a:t>Fare clic per modificare stili del testo dello schema</a:t>
            </a:r>
          </a:p>
        </p:txBody>
      </p:sp>
      <p:sp>
        <p:nvSpPr>
          <p:cNvPr id="4" name="Segnaposto contenuto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testo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it-IT"/>
              <a:t>Fare clic per modificare stili del testo dello schema</a:t>
            </a:r>
          </a:p>
        </p:txBody>
      </p:sp>
      <p:sp>
        <p:nvSpPr>
          <p:cNvPr id="6" name="Segnaposto contenuto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Segnaposto data 6"/>
          <p:cNvSpPr>
            <a:spLocks noGrp="1"/>
          </p:cNvSpPr>
          <p:nvPr>
            <p:ph type="dt" sz="half" idx="10"/>
          </p:nvPr>
        </p:nvSpPr>
        <p:spPr/>
        <p:txBody>
          <a:bodyPr/>
          <a:lstStyle/>
          <a:p>
            <a:fld id="{1BCF7F89-FDA0-4D00-A2C6-907EBF146BC1}" type="datetimeFigureOut">
              <a:rPr lang="it-IT" smtClean="0"/>
              <a:pPr/>
              <a:t>18/06/2018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E7727CC-AB99-4C39-9C59-784EF95926EB}" type="slidenum">
              <a:rPr lang="it-IT" smtClean="0"/>
              <a:pPr/>
              <a:t>‹N›</a:t>
            </a:fld>
            <a:endParaRPr lang="it-IT"/>
          </a:p>
        </p:txBody>
      </p:sp>
    </p:spTree>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data 2"/>
          <p:cNvSpPr>
            <a:spLocks noGrp="1"/>
          </p:cNvSpPr>
          <p:nvPr>
            <p:ph type="dt" sz="half" idx="10"/>
          </p:nvPr>
        </p:nvSpPr>
        <p:spPr/>
        <p:txBody>
          <a:bodyPr/>
          <a:lstStyle/>
          <a:p>
            <a:fld id="{1BCF7F89-FDA0-4D00-A2C6-907EBF146BC1}" type="datetimeFigureOut">
              <a:rPr lang="it-IT" smtClean="0"/>
              <a:pPr/>
              <a:t>18/06/2018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E7727CC-AB99-4C39-9C59-784EF95926EB}" type="slidenum">
              <a:rPr lang="it-IT" smtClean="0"/>
              <a:pPr/>
              <a:t>‹N›</a:t>
            </a:fld>
            <a:endParaRPr lang="it-IT"/>
          </a:p>
        </p:txBody>
      </p:sp>
    </p:spTree>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BCF7F89-FDA0-4D00-A2C6-907EBF146BC1}" type="datetimeFigureOut">
              <a:rPr lang="it-IT" smtClean="0"/>
              <a:pPr/>
              <a:t>18/06/2018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E7727CC-AB99-4C39-9C59-784EF95926EB}" type="slidenum">
              <a:rPr lang="it-IT" smtClean="0"/>
              <a:pPr/>
              <a:t>‹N›</a:t>
            </a:fld>
            <a:endParaRPr lang="it-IT"/>
          </a:p>
        </p:txBody>
      </p:sp>
    </p:spTree>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it-IT"/>
              <a:t>Fare clic per modificare lo stile del titolo</a:t>
            </a:r>
            <a:endParaRPr kumimoji="0" lang="en-US"/>
          </a:p>
        </p:txBody>
      </p:sp>
      <p:sp>
        <p:nvSpPr>
          <p:cNvPr id="3" name="Segnaposto contenuto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testo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it-IT"/>
              <a:t>Fare clic per modificare stili del testo dello schema</a:t>
            </a:r>
          </a:p>
        </p:txBody>
      </p:sp>
      <p:sp>
        <p:nvSpPr>
          <p:cNvPr id="5" name="Segnaposto data 4"/>
          <p:cNvSpPr>
            <a:spLocks noGrp="1"/>
          </p:cNvSpPr>
          <p:nvPr>
            <p:ph type="dt" sz="half" idx="10"/>
          </p:nvPr>
        </p:nvSpPr>
        <p:spPr/>
        <p:txBody>
          <a:bodyPr/>
          <a:lstStyle/>
          <a:p>
            <a:fld id="{1BCF7F89-FDA0-4D00-A2C6-907EBF146BC1}" type="datetimeFigureOut">
              <a:rPr lang="it-IT" smtClean="0"/>
              <a:pPr/>
              <a:t>18/06/2018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E7727CC-AB99-4C39-9C59-784EF95926EB}" type="slidenum">
              <a:rPr lang="it-IT" smtClean="0"/>
              <a:pPr/>
              <a:t>‹N›</a:t>
            </a:fld>
            <a:endParaRPr lang="it-IT"/>
          </a:p>
        </p:txBody>
      </p:sp>
      <p:sp>
        <p:nvSpPr>
          <p:cNvPr id="12" name="Rettangolo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ttangolo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it-IT"/>
              <a:t>Fare clic per modificare lo stile del titolo</a:t>
            </a:r>
            <a:endParaRPr kumimoji="0" lang="en-US"/>
          </a:p>
        </p:txBody>
      </p:sp>
      <p:sp>
        <p:nvSpPr>
          <p:cNvPr id="3" name="Segnaposto immagine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it-IT"/>
              <a:t>Fare clic sull'icona per inserire un'immagine</a:t>
            </a:r>
            <a:endParaRPr kumimoji="0" lang="en-US" dirty="0"/>
          </a:p>
        </p:txBody>
      </p:sp>
      <p:sp>
        <p:nvSpPr>
          <p:cNvPr id="4" name="Segnaposto testo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it-IT"/>
              <a:t>Fare clic per modificare stili del testo dello schema</a:t>
            </a:r>
          </a:p>
        </p:txBody>
      </p:sp>
      <p:sp>
        <p:nvSpPr>
          <p:cNvPr id="5" name="Segnaposto data 4"/>
          <p:cNvSpPr>
            <a:spLocks noGrp="1"/>
          </p:cNvSpPr>
          <p:nvPr>
            <p:ph type="dt" sz="half" idx="10"/>
          </p:nvPr>
        </p:nvSpPr>
        <p:spPr>
          <a:xfrm>
            <a:off x="164592" y="1170432"/>
            <a:ext cx="2523744" cy="201168"/>
          </a:xfrm>
        </p:spPr>
        <p:txBody>
          <a:bodyPr/>
          <a:lstStyle/>
          <a:p>
            <a:fld id="{1BCF7F89-FDA0-4D00-A2C6-907EBF146BC1}" type="datetimeFigureOut">
              <a:rPr lang="it-IT" smtClean="0"/>
              <a:pPr/>
              <a:t>18/06/2018</a:t>
            </a:fld>
            <a:endParaRPr lang="it-IT"/>
          </a:p>
        </p:txBody>
      </p:sp>
      <p:sp>
        <p:nvSpPr>
          <p:cNvPr id="11" name="Rettangolo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ttangolo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egnaposto piè di pagina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it-IT"/>
          </a:p>
        </p:txBody>
      </p:sp>
      <p:sp>
        <p:nvSpPr>
          <p:cNvPr id="7" name="Segnaposto numero diapositiva 6"/>
          <p:cNvSpPr>
            <a:spLocks noGrp="1"/>
          </p:cNvSpPr>
          <p:nvPr>
            <p:ph type="sldNum" sz="quarter" idx="12"/>
          </p:nvPr>
        </p:nvSpPr>
        <p:spPr>
          <a:xfrm>
            <a:off x="8339328" y="1170432"/>
            <a:ext cx="733864" cy="201168"/>
          </a:xfrm>
        </p:spPr>
        <p:txBody>
          <a:bodyPr/>
          <a:lstStyle/>
          <a:p>
            <a:fld id="{AE7727CC-AB99-4C39-9C59-784EF95926EB}"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ttangolo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ttangolo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Segnaposto titolo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it-IT"/>
              <a:t>Fare clic per modificare lo stile del titolo</a:t>
            </a:r>
            <a:endParaRPr kumimoji="0" lang="en-US"/>
          </a:p>
        </p:txBody>
      </p:sp>
      <p:sp>
        <p:nvSpPr>
          <p:cNvPr id="3" name="Segnaposto testo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4" name="Segnaposto data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BCF7F89-FDA0-4D00-A2C6-907EBF146BC1}" type="datetimeFigureOut">
              <a:rPr lang="it-IT" smtClean="0"/>
              <a:pPr/>
              <a:t>18/06/2018</a:t>
            </a:fld>
            <a:endParaRPr lang="it-IT"/>
          </a:p>
        </p:txBody>
      </p:sp>
      <p:sp>
        <p:nvSpPr>
          <p:cNvPr id="5" name="Segnaposto piè di pagina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it-IT"/>
          </a:p>
        </p:txBody>
      </p:sp>
      <p:sp>
        <p:nvSpPr>
          <p:cNvPr id="6" name="Segnaposto numero diapositiva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E7727CC-AB99-4C39-9C59-784EF95926EB}"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comb/>
  </p:transition>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slideLayout" Target="../slideLayouts/slideLayout2.xml"/><Relationship Id="rId1" Type="http://schemas.openxmlformats.org/officeDocument/2006/relationships/video" Target="../media/media1.mp4"/><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descr="ILLISIONI OTTICHE STELLINE.jpg"/>
          <p:cNvPicPr>
            <a:picLocks noGrp="1" noChangeAspect="1"/>
          </p:cNvPicPr>
          <p:nvPr>
            <p:ph idx="4294967295"/>
          </p:nvPr>
        </p:nvPicPr>
        <p:blipFill>
          <a:blip r:embed="rId2" cstate="print"/>
          <a:stretch>
            <a:fillRect/>
          </a:stretch>
        </p:blipFill>
        <p:spPr>
          <a:xfrm>
            <a:off x="0" y="0"/>
            <a:ext cx="9144000" cy="685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Titolo 3"/>
          <p:cNvSpPr>
            <a:spLocks noGrp="1"/>
          </p:cNvSpPr>
          <p:nvPr>
            <p:ph type="ctrTitle"/>
          </p:nvPr>
        </p:nvSpPr>
        <p:spPr>
          <a:xfrm>
            <a:off x="611560" y="5184648"/>
            <a:ext cx="8077200" cy="1673352"/>
          </a:xfrm>
        </p:spPr>
        <p:txBody>
          <a:bodyPr/>
          <a:lstStyle/>
          <a:p>
            <a:pPr algn="ctr"/>
            <a:r>
              <a:rPr lang="it-IT" sz="4800" dirty="0">
                <a:solidFill>
                  <a:srgbClr val="FFFF00"/>
                </a:solidFill>
                <a:effectLst>
                  <a:outerShdw blurRad="38100" dist="38100" dir="2700000" algn="tl">
                    <a:srgbClr val="000000">
                      <a:alpha val="43137"/>
                    </a:srgbClr>
                  </a:outerShdw>
                </a:effectLst>
                <a:latin typeface="Berlin Sans FB Demi" pitchFamily="34" charset="0"/>
              </a:rPr>
              <a:t>TESINA III MEDIA </a:t>
            </a:r>
            <a:br>
              <a:rPr lang="it-IT" sz="4800" dirty="0">
                <a:solidFill>
                  <a:srgbClr val="FFFF00"/>
                </a:solidFill>
                <a:effectLst>
                  <a:outerShdw blurRad="38100" dist="38100" dir="2700000" algn="tl">
                    <a:srgbClr val="000000">
                      <a:alpha val="43137"/>
                    </a:srgbClr>
                  </a:outerShdw>
                </a:effectLst>
                <a:latin typeface="Berlin Sans FB Demi" pitchFamily="34" charset="0"/>
              </a:rPr>
            </a:br>
            <a:r>
              <a:rPr lang="it-IT" sz="4800" dirty="0">
                <a:solidFill>
                  <a:srgbClr val="FFFF00"/>
                </a:solidFill>
                <a:effectLst>
                  <a:outerShdw blurRad="38100" dist="38100" dir="2700000" algn="tl">
                    <a:srgbClr val="000000">
                      <a:alpha val="43137"/>
                    </a:srgbClr>
                  </a:outerShdw>
                </a:effectLst>
                <a:latin typeface="Berlin Sans FB Demi" pitchFamily="34" charset="0"/>
              </a:rPr>
              <a:t>RECANATI YAEL</a:t>
            </a:r>
            <a:endParaRPr lang="it-IT" dirty="0">
              <a:solidFill>
                <a:srgbClr val="FFFF00"/>
              </a:solidFill>
              <a:effectLst>
                <a:outerShdw blurRad="38100" dist="38100" dir="2700000" algn="tl">
                  <a:srgbClr val="000000">
                    <a:alpha val="43137"/>
                  </a:srgbClr>
                </a:outerShdw>
              </a:effectLst>
            </a:endParaRPr>
          </a:p>
        </p:txBody>
      </p:sp>
      <p:sp>
        <p:nvSpPr>
          <p:cNvPr id="5" name="Sottotitolo 4"/>
          <p:cNvSpPr>
            <a:spLocks noGrp="1"/>
          </p:cNvSpPr>
          <p:nvPr>
            <p:ph type="subTitle" idx="1"/>
          </p:nvPr>
        </p:nvSpPr>
        <p:spPr>
          <a:xfrm>
            <a:off x="-252536" y="1124744"/>
            <a:ext cx="8077200" cy="1499616"/>
          </a:xfrm>
        </p:spPr>
        <p:txBody>
          <a:bodyPr>
            <a:prstTxWarp prst="textCanUp">
              <a:avLst/>
            </a:prstTxWarp>
            <a:normAutofit fontScale="92500" lnSpcReduction="10000"/>
            <a:scene3d>
              <a:camera prst="orthographicFront"/>
              <a:lightRig rig="threePt" dir="t"/>
            </a:scene3d>
            <a:sp3d extrusionH="57150">
              <a:bevelT h="25400" prst="softRound"/>
            </a:sp3d>
          </a:bodyPr>
          <a:lstStyle/>
          <a:p>
            <a:pPr algn="ctr"/>
            <a:r>
              <a:rPr lang="it-IT" sz="11500" b="1" dirty="0">
                <a:ln>
                  <a:solidFill>
                    <a:schemeClr val="tx1"/>
                  </a:solidFill>
                </a:ln>
                <a:solidFill>
                  <a:schemeClr val="bg2"/>
                </a:solidFill>
                <a:latin typeface="Berlin Sans FB Demi" pitchFamily="34" charset="0"/>
              </a:rPr>
              <a:t>F</a:t>
            </a:r>
            <a:r>
              <a:rPr lang="it-IT" sz="11500" b="1" dirty="0">
                <a:ln>
                  <a:solidFill>
                    <a:schemeClr val="tx1"/>
                  </a:solidFill>
                </a:ln>
                <a:solidFill>
                  <a:srgbClr val="FFFF00"/>
                </a:solidFill>
                <a:latin typeface="Berlin Sans FB Demi" pitchFamily="34" charset="0"/>
              </a:rPr>
              <a:t>O</a:t>
            </a:r>
            <a:r>
              <a:rPr lang="it-IT" sz="11500" b="1" dirty="0">
                <a:ln>
                  <a:solidFill>
                    <a:schemeClr val="tx1"/>
                  </a:solidFill>
                </a:ln>
                <a:solidFill>
                  <a:schemeClr val="bg2"/>
                </a:solidFill>
                <a:latin typeface="Berlin Sans FB Demi" pitchFamily="34" charset="0"/>
              </a:rPr>
              <a:t>L</a:t>
            </a:r>
            <a:r>
              <a:rPr lang="it-IT" sz="11500" b="1" dirty="0">
                <a:ln>
                  <a:solidFill>
                    <a:schemeClr val="tx1"/>
                  </a:solidFill>
                </a:ln>
                <a:solidFill>
                  <a:srgbClr val="FFFF00"/>
                </a:solidFill>
                <a:latin typeface="Berlin Sans FB Demi" pitchFamily="34" charset="0"/>
              </a:rPr>
              <a:t>L</a:t>
            </a:r>
            <a:r>
              <a:rPr lang="it-IT" sz="11500" b="1" dirty="0">
                <a:ln>
                  <a:solidFill>
                    <a:schemeClr val="tx1"/>
                  </a:solidFill>
                </a:ln>
                <a:solidFill>
                  <a:schemeClr val="bg2"/>
                </a:solidFill>
                <a:latin typeface="Berlin Sans FB Demi" pitchFamily="34" charset="0"/>
              </a:rPr>
              <a:t>I</a:t>
            </a:r>
            <a:r>
              <a:rPr lang="it-IT" sz="11500" b="1" dirty="0">
                <a:ln>
                  <a:solidFill>
                    <a:schemeClr val="tx1"/>
                  </a:solidFill>
                </a:ln>
                <a:solidFill>
                  <a:srgbClr val="FFFF00"/>
                </a:solidFill>
                <a:latin typeface="Berlin Sans FB Demi" pitchFamily="34" charset="0"/>
              </a:rPr>
              <a:t>A</a:t>
            </a:r>
          </a:p>
          <a:p>
            <a:endParaRPr lang="it-IT" dirty="0"/>
          </a:p>
        </p:txBody>
      </p:sp>
    </p:spTree>
  </p:cSld>
  <p:clrMapOvr>
    <a:masterClrMapping/>
  </p:clrMapOvr>
  <mc:AlternateContent xmlns:mc="http://schemas.openxmlformats.org/markup-compatibility/2006">
    <mc:Choice xmlns="" xmlns:p14="http://schemas.microsoft.com/office/powerpoint/2010/main" Requires="p14">
      <p:transition p14:dur="250">
        <p:newsflash/>
      </p:transition>
    </mc:Choice>
    <mc:Fallback>
      <p:transition>
        <p:newsfla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by="(-#ppt_w*2)" calcmode="lin" valueType="num">
                                      <p:cBhvr rctx="PPT">
                                        <p:cTn id="7" dur="1000" autoRev="1" fill="hold">
                                          <p:stCondLst>
                                            <p:cond delay="0"/>
                                          </p:stCondLst>
                                        </p:cTn>
                                        <p:tgtEl>
                                          <p:spTgt spid="5">
                                            <p:txEl>
                                              <p:pRg st="0" end="0"/>
                                            </p:txEl>
                                          </p:spTgt>
                                        </p:tgtEl>
                                        <p:attrNameLst>
                                          <p:attrName>ppt_w</p:attrName>
                                        </p:attrNameLst>
                                      </p:cBhvr>
                                    </p:anim>
                                    <p:anim by="(#ppt_w*0.50)" calcmode="lin" valueType="num">
                                      <p:cBhvr>
                                        <p:cTn id="8" dur="1000" decel="50000" autoRev="1" fill="hold">
                                          <p:stCondLst>
                                            <p:cond delay="0"/>
                                          </p:stCondLst>
                                        </p:cTn>
                                        <p:tgtEl>
                                          <p:spTgt spid="5">
                                            <p:txEl>
                                              <p:pRg st="0" end="0"/>
                                            </p:txEl>
                                          </p:spTgt>
                                        </p:tgtEl>
                                        <p:attrNameLst>
                                          <p:attrName>ppt_x</p:attrName>
                                        </p:attrNameLst>
                                      </p:cBhvr>
                                    </p:anim>
                                    <p:anim from="(-#ppt_h/2)" to="(#ppt_y)" calcmode="lin" valueType="num">
                                      <p:cBhvr>
                                        <p:cTn id="9" dur="2000" fill="hold">
                                          <p:stCondLst>
                                            <p:cond delay="0"/>
                                          </p:stCondLst>
                                        </p:cTn>
                                        <p:tgtEl>
                                          <p:spTgt spid="5">
                                            <p:txEl>
                                              <p:pRg st="0" end="0"/>
                                            </p:txEl>
                                          </p:spTgt>
                                        </p:tgtEl>
                                        <p:attrNameLst>
                                          <p:attrName>ppt_y</p:attrName>
                                        </p:attrNameLst>
                                      </p:cBhvr>
                                    </p:anim>
                                    <p:animRot by="21600000">
                                      <p:cBhvr>
                                        <p:cTn id="10" dur="2000" fill="hold">
                                          <p:stCondLst>
                                            <p:cond delay="0"/>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55448"/>
            <a:ext cx="8291264" cy="1252728"/>
          </a:xfrm>
        </p:spPr>
        <p:txBody>
          <a:bodyPr>
            <a:normAutofit/>
          </a:bodyPr>
          <a:lstStyle/>
          <a:p>
            <a:pPr algn="ctr"/>
            <a:r>
              <a:rPr lang="it-IT" sz="1800" dirty="0">
                <a:effectLst>
                  <a:outerShdw blurRad="38100" dist="38100" dir="2700000" algn="tl">
                    <a:srgbClr val="000000">
                      <a:alpha val="43137"/>
                    </a:srgbClr>
                  </a:outerShdw>
                </a:effectLst>
              </a:rPr>
              <a:t>           </a:t>
            </a:r>
            <a:r>
              <a:rPr lang="it-IT" sz="1800" dirty="0" smtClean="0">
                <a:effectLst>
                  <a:outerShdw blurRad="38100" dist="38100" dir="2700000" algn="tl">
                    <a:srgbClr val="000000">
                      <a:alpha val="43137"/>
                    </a:srgbClr>
                  </a:outerShdw>
                </a:effectLst>
              </a:rPr>
              <a:t>               </a:t>
            </a:r>
            <a:r>
              <a:rPr lang="it-IT" sz="2400" dirty="0" smtClean="0">
                <a:solidFill>
                  <a:schemeClr val="accent1"/>
                </a:solidFill>
                <a:effectLst>
                  <a:outerShdw blurRad="38100" dist="38100" dir="2700000" algn="tl">
                    <a:srgbClr val="000000">
                      <a:alpha val="43137"/>
                    </a:srgbClr>
                  </a:outerShdw>
                </a:effectLst>
                <a:latin typeface="Aharoni" pitchFamily="2" charset="-79"/>
                <a:cs typeface="Aharoni" pitchFamily="2" charset="-79"/>
              </a:rPr>
              <a:t>TWIN TOWERS: THE CRAZY ATTACK</a:t>
            </a:r>
            <a:r>
              <a:rPr lang="it-IT" sz="1800" dirty="0" smtClean="0">
                <a:effectLst>
                  <a:outerShdw blurRad="38100" dist="38100" dir="2700000" algn="tl">
                    <a:srgbClr val="000000">
                      <a:alpha val="43137"/>
                    </a:srgbClr>
                  </a:outerShdw>
                </a:effectLst>
              </a:rPr>
              <a:t>                  </a:t>
            </a:r>
            <a:r>
              <a:rPr lang="it-IT" sz="1800" dirty="0">
                <a:solidFill>
                  <a:schemeClr val="tx1"/>
                </a:solidFill>
              </a:rPr>
              <a:t>ENGLISH</a:t>
            </a:r>
          </a:p>
        </p:txBody>
      </p:sp>
      <p:sp>
        <p:nvSpPr>
          <p:cNvPr id="8" name="Segnaposto contenuto 7"/>
          <p:cNvSpPr>
            <a:spLocks noGrp="1"/>
          </p:cNvSpPr>
          <p:nvPr>
            <p:ph idx="1"/>
          </p:nvPr>
        </p:nvSpPr>
        <p:spPr/>
        <p:txBody>
          <a:bodyPr>
            <a:normAutofit/>
          </a:bodyPr>
          <a:lstStyle/>
          <a:p>
            <a:pPr algn="ctr">
              <a:buNone/>
            </a:pPr>
            <a:r>
              <a:rPr lang="it-IT" sz="2400" dirty="0">
                <a:solidFill>
                  <a:schemeClr val="accent1"/>
                </a:solidFill>
                <a:latin typeface="Aharoni" pitchFamily="2" charset="-79"/>
                <a:cs typeface="Aharoni" pitchFamily="2" charset="-79"/>
              </a:rPr>
              <a:t>  </a:t>
            </a:r>
            <a:r>
              <a:rPr lang="en-US" sz="2000" b="1" dirty="0" smtClean="0">
                <a:latin typeface="Berlin Sans FB Demi" pitchFamily="34" charset="0"/>
              </a:rPr>
              <a:t>The </a:t>
            </a:r>
            <a:r>
              <a:rPr lang="en-US" sz="2000" b="1" dirty="0">
                <a:latin typeface="Berlin Sans FB Demi" pitchFamily="34" charset="0"/>
              </a:rPr>
              <a:t>twin towers, are called this way because they were almost identical,  they were the tallest </a:t>
            </a:r>
            <a:r>
              <a:rPr lang="en-US" sz="2000" b="1" dirty="0" err="1">
                <a:latin typeface="Berlin Sans FB Demi" pitchFamily="34" charset="0"/>
              </a:rPr>
              <a:t>skyscapers</a:t>
            </a:r>
            <a:r>
              <a:rPr lang="en-US" sz="2000" b="1" dirty="0">
                <a:latin typeface="Berlin Sans FB Demi" pitchFamily="34" charset="0"/>
              </a:rPr>
              <a:t> in Manhattan, New York. They were also known as the  world trade center, and they were considered the symbols of American  power and influence.</a:t>
            </a:r>
            <a:endParaRPr lang="it-IT" sz="2000" dirty="0">
              <a:latin typeface="Berlin Sans FB Demi" pitchFamily="34" charset="0"/>
            </a:endParaRPr>
          </a:p>
          <a:p>
            <a:pPr algn="ctr">
              <a:buNone/>
            </a:pPr>
            <a:r>
              <a:rPr lang="en-US" sz="2000" b="1" dirty="0">
                <a:latin typeface="Berlin Sans FB Demi" pitchFamily="34" charset="0"/>
              </a:rPr>
              <a:t>On 11</a:t>
            </a:r>
            <a:r>
              <a:rPr lang="en-US" sz="2000" b="1" baseline="30000" dirty="0">
                <a:latin typeface="Berlin Sans FB Demi" pitchFamily="34" charset="0"/>
              </a:rPr>
              <a:t>th</a:t>
            </a:r>
            <a:r>
              <a:rPr lang="en-US" sz="2000" b="1" dirty="0">
                <a:latin typeface="Berlin Sans FB Demi" pitchFamily="34" charset="0"/>
              </a:rPr>
              <a:t> September 2001, a plane crashed into the north tower. 17 minutes later, a second plane crashed into the south tower. A short time after they collapsed.</a:t>
            </a:r>
            <a:endParaRPr lang="it-IT" sz="2000" dirty="0">
              <a:latin typeface="Berlin Sans FB Demi" pitchFamily="34" charset="0"/>
            </a:endParaRPr>
          </a:p>
          <a:p>
            <a:pPr>
              <a:buNone/>
            </a:pPr>
            <a:endParaRPr lang="it-IT" sz="2400" dirty="0">
              <a:solidFill>
                <a:schemeClr val="accent1"/>
              </a:solidFill>
              <a:latin typeface="Aharoni" pitchFamily="2" charset="-79"/>
              <a:cs typeface="Aharoni" pitchFamily="2" charset="-79"/>
            </a:endParaRPr>
          </a:p>
        </p:txBody>
      </p:sp>
      <p:pic>
        <p:nvPicPr>
          <p:cNvPr id="5" name="Segnaposto contenuto 7" descr="twint1.jpg"/>
          <p:cNvPicPr>
            <a:picLocks noChangeAspect="1"/>
          </p:cNvPicPr>
          <p:nvPr/>
        </p:nvPicPr>
        <p:blipFill>
          <a:blip r:embed="rId2" cstate="print"/>
          <a:stretch>
            <a:fillRect/>
          </a:stretch>
        </p:blipFill>
        <p:spPr>
          <a:xfrm>
            <a:off x="2699792" y="4077072"/>
            <a:ext cx="3810000" cy="2592288"/>
          </a:xfrm>
          <a:prstGeom prst="rect">
            <a:avLst/>
          </a:prstGeom>
          <a:ln>
            <a:noFill/>
          </a:ln>
          <a:effectLst>
            <a:softEdge rad="112500"/>
          </a:effectLst>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descr="sfondo-nero.jpg"/>
          <p:cNvPicPr>
            <a:picLocks noChangeAspect="1"/>
          </p:cNvPicPr>
          <p:nvPr/>
        </p:nvPicPr>
        <p:blipFill>
          <a:blip r:embed="rId2" cstate="print"/>
          <a:stretch>
            <a:fillRect/>
          </a:stretch>
        </p:blipFill>
        <p:spPr>
          <a:xfrm>
            <a:off x="0" y="0"/>
            <a:ext cx="9144000" cy="6858000"/>
          </a:xfrm>
          <a:prstGeom prst="rect">
            <a:avLst/>
          </a:prstGeom>
        </p:spPr>
      </p:pic>
      <p:sp>
        <p:nvSpPr>
          <p:cNvPr id="2" name="Titolo 1"/>
          <p:cNvSpPr>
            <a:spLocks noGrp="1"/>
          </p:cNvSpPr>
          <p:nvPr>
            <p:ph type="title"/>
          </p:nvPr>
        </p:nvSpPr>
        <p:spPr/>
        <p:txBody>
          <a:bodyPr/>
          <a:lstStyle/>
          <a:p>
            <a:endParaRPr lang="it-IT" dirty="0"/>
          </a:p>
        </p:txBody>
      </p:sp>
      <p:pic>
        <p:nvPicPr>
          <p:cNvPr id="8" name="Segnaposto contenuto 7" descr="twint1.jpg"/>
          <p:cNvPicPr>
            <a:picLocks noGrp="1" noChangeAspect="1"/>
          </p:cNvPicPr>
          <p:nvPr>
            <p:ph idx="1"/>
          </p:nvPr>
        </p:nvPicPr>
        <p:blipFill>
          <a:blip r:embed="rId3" cstate="print"/>
          <a:stretch>
            <a:fillRect/>
          </a:stretch>
        </p:blipFill>
        <p:spPr>
          <a:xfrm>
            <a:off x="251520" y="260648"/>
            <a:ext cx="3810000" cy="2592288"/>
          </a:xfrm>
          <a:prstGeom prst="rect">
            <a:avLst/>
          </a:prstGeom>
          <a:ln>
            <a:noFill/>
          </a:ln>
          <a:effectLst>
            <a:softEdge rad="112500"/>
          </a:effectLst>
        </p:spPr>
      </p:pic>
      <p:pic>
        <p:nvPicPr>
          <p:cNvPr id="9" name="Immagine 8" descr="twint2.jpg"/>
          <p:cNvPicPr>
            <a:picLocks noChangeAspect="1"/>
          </p:cNvPicPr>
          <p:nvPr/>
        </p:nvPicPr>
        <p:blipFill>
          <a:blip r:embed="rId4" cstate="print"/>
          <a:stretch>
            <a:fillRect/>
          </a:stretch>
        </p:blipFill>
        <p:spPr>
          <a:xfrm>
            <a:off x="5940152" y="1340768"/>
            <a:ext cx="2901534" cy="4149080"/>
          </a:xfrm>
          <a:prstGeom prst="rect">
            <a:avLst/>
          </a:prstGeom>
          <a:ln>
            <a:noFill/>
          </a:ln>
          <a:effectLst>
            <a:softEdge rad="112500"/>
          </a:effectLst>
        </p:spPr>
      </p:pic>
      <p:pic>
        <p:nvPicPr>
          <p:cNvPr id="10" name="Immagine 9" descr="twint3.jpg"/>
          <p:cNvPicPr>
            <a:picLocks noChangeAspect="1"/>
          </p:cNvPicPr>
          <p:nvPr/>
        </p:nvPicPr>
        <p:blipFill>
          <a:blip r:embed="rId5" cstate="print"/>
          <a:stretch>
            <a:fillRect/>
          </a:stretch>
        </p:blipFill>
        <p:spPr>
          <a:xfrm>
            <a:off x="323528" y="3717032"/>
            <a:ext cx="3851920" cy="2827213"/>
          </a:xfrm>
          <a:prstGeom prst="rect">
            <a:avLst/>
          </a:prstGeom>
          <a:ln>
            <a:noFill/>
          </a:ln>
          <a:effectLst>
            <a:softEdge rad="112500"/>
          </a:effectLst>
        </p:spPr>
      </p:pic>
      <p:sp>
        <p:nvSpPr>
          <p:cNvPr id="11" name="Freccia a destra 10"/>
          <p:cNvSpPr/>
          <p:nvPr/>
        </p:nvSpPr>
        <p:spPr>
          <a:xfrm rot="1147016">
            <a:off x="4283968" y="1772816"/>
            <a:ext cx="1296144"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a destra 11"/>
          <p:cNvSpPr/>
          <p:nvPr/>
        </p:nvSpPr>
        <p:spPr>
          <a:xfrm rot="8324073">
            <a:off x="4499992" y="4653136"/>
            <a:ext cx="1224136"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heckerboard(across)">
                                      <p:cBhvr>
                                        <p:cTn id="3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fondo-nero.jpg"/>
          <p:cNvPicPr>
            <a:picLocks noChangeAspect="1"/>
          </p:cNvPicPr>
          <p:nvPr/>
        </p:nvPicPr>
        <p:blipFill>
          <a:blip r:embed="rId2" cstate="print"/>
          <a:stretch>
            <a:fillRect/>
          </a:stretch>
        </p:blipFill>
        <p:spPr>
          <a:xfrm>
            <a:off x="0" y="0"/>
            <a:ext cx="9144000" cy="6858000"/>
          </a:xfrm>
          <a:prstGeom prst="rect">
            <a:avLst/>
          </a:prstGeom>
        </p:spPr>
      </p:pic>
      <p:sp>
        <p:nvSpPr>
          <p:cNvPr id="3" name="Segnaposto contenuto 2"/>
          <p:cNvSpPr>
            <a:spLocks noGrp="1"/>
          </p:cNvSpPr>
          <p:nvPr>
            <p:ph idx="1"/>
          </p:nvPr>
        </p:nvSpPr>
        <p:spPr>
          <a:xfrm>
            <a:off x="467544" y="1700809"/>
            <a:ext cx="8229600" cy="4032447"/>
          </a:xfrm>
        </p:spPr>
        <p:txBody>
          <a:bodyPr>
            <a:normAutofit/>
          </a:bodyPr>
          <a:lstStyle/>
          <a:p>
            <a:pPr algn="ctr">
              <a:buNone/>
            </a:pPr>
            <a:r>
              <a:rPr lang="it-IT" sz="6600" dirty="0" smtClean="0">
                <a:solidFill>
                  <a:schemeClr val="accent1"/>
                </a:solidFill>
                <a:latin typeface="Berlin Sans FB Demi" pitchFamily="34" charset="0"/>
              </a:rPr>
              <a:t>FOLLIA POSITIVA</a:t>
            </a:r>
          </a:p>
        </p:txBody>
      </p:sp>
    </p:spTree>
  </p:cSld>
  <p:clrMapOvr>
    <a:masterClrMapping/>
  </p:clrMapOvr>
  <p:transition spd="slow">
    <p:push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400" i="1" dirty="0" smtClean="0">
                <a:solidFill>
                  <a:schemeClr val="tx1"/>
                </a:solidFill>
              </a:rPr>
              <a:t>  </a:t>
            </a:r>
            <a:r>
              <a:rPr lang="it-IT" sz="2800" dirty="0" smtClean="0">
                <a:solidFill>
                  <a:schemeClr val="accent1"/>
                </a:solidFill>
                <a:latin typeface="Aharoni" pitchFamily="2" charset="-79"/>
                <a:cs typeface="Aharoni" pitchFamily="2" charset="-79"/>
              </a:rPr>
              <a:t> </a:t>
            </a:r>
            <a:r>
              <a:rPr lang="it-IT" sz="2400" dirty="0" smtClean="0">
                <a:solidFill>
                  <a:schemeClr val="accent1"/>
                </a:solidFill>
                <a:latin typeface="Aharoni" pitchFamily="2" charset="-79"/>
                <a:cs typeface="Aharoni" pitchFamily="2" charset="-79"/>
              </a:rPr>
              <a:t>IL MUSICISTA: FOLLIA E GENIALITÀ</a:t>
            </a:r>
            <a:endParaRPr lang="it-IT" sz="2400" b="1" i="1" dirty="0">
              <a:solidFill>
                <a:schemeClr val="tx1"/>
              </a:solidFill>
            </a:endParaRPr>
          </a:p>
        </p:txBody>
      </p:sp>
      <p:sp>
        <p:nvSpPr>
          <p:cNvPr id="3" name="Segnaposto contenuto 2"/>
          <p:cNvSpPr>
            <a:spLocks noGrp="1"/>
          </p:cNvSpPr>
          <p:nvPr>
            <p:ph idx="1"/>
          </p:nvPr>
        </p:nvSpPr>
        <p:spPr/>
        <p:txBody>
          <a:bodyPr>
            <a:normAutofit/>
          </a:bodyPr>
          <a:lstStyle/>
          <a:p>
            <a:pPr algn="ctr">
              <a:buNone/>
            </a:pPr>
            <a:r>
              <a:rPr lang="it-IT" sz="2000" b="1" dirty="0" smtClean="0">
                <a:latin typeface="Aharoni" pitchFamily="2" charset="-79"/>
                <a:cs typeface="Aharoni" pitchFamily="2" charset="-79"/>
              </a:rPr>
              <a:t>I </a:t>
            </a:r>
            <a:r>
              <a:rPr lang="it-IT" sz="2000" b="1" dirty="0">
                <a:latin typeface="Aharoni" pitchFamily="2" charset="-79"/>
                <a:cs typeface="Aharoni" pitchFamily="2" charset="-79"/>
              </a:rPr>
              <a:t>musicisti possono essere folli ma comunque riescono ad esprimere i propri sentimenti ed emozioni attraverso la musica.</a:t>
            </a:r>
            <a:endParaRPr lang="it-IT" sz="2000" dirty="0">
              <a:latin typeface="Aharoni" pitchFamily="2" charset="-79"/>
              <a:cs typeface="Aharoni" pitchFamily="2" charset="-79"/>
            </a:endParaRPr>
          </a:p>
          <a:p>
            <a:pPr algn="ctr">
              <a:buNone/>
            </a:pPr>
            <a:r>
              <a:rPr lang="it-IT" sz="2000" b="1" dirty="0">
                <a:latin typeface="Aharoni" pitchFamily="2" charset="-79"/>
                <a:cs typeface="Aharoni" pitchFamily="2" charset="-79"/>
              </a:rPr>
              <a:t>Per esempio M</a:t>
            </a:r>
            <a:r>
              <a:rPr lang="it-IT" sz="2000" b="1" dirty="0" smtClean="0">
                <a:latin typeface="Aharoni" pitchFamily="2" charset="-79"/>
                <a:cs typeface="Aharoni" pitchFamily="2" charset="-79"/>
              </a:rPr>
              <a:t>ozart </a:t>
            </a:r>
            <a:r>
              <a:rPr lang="it-IT" sz="2000" b="1" dirty="0">
                <a:latin typeface="Aharoni" pitchFamily="2" charset="-79"/>
                <a:cs typeface="Aharoni" pitchFamily="2" charset="-79"/>
              </a:rPr>
              <a:t>anche se era folle aveva delle doti</a:t>
            </a:r>
          </a:p>
          <a:p>
            <a:pPr algn="ctr">
              <a:buNone/>
            </a:pPr>
            <a:r>
              <a:rPr lang="it-IT" sz="2000" b="1" dirty="0">
                <a:latin typeface="Aharoni" pitchFamily="2" charset="-79"/>
                <a:cs typeface="Aharoni" pitchFamily="2" charset="-79"/>
              </a:rPr>
              <a:t>straordinarie ed è riconosciuto per le composizioni di</a:t>
            </a:r>
          </a:p>
          <a:p>
            <a:pPr algn="ctr">
              <a:buNone/>
            </a:pPr>
            <a:r>
              <a:rPr lang="it-IT" sz="2000" b="1" dirty="0">
                <a:latin typeface="Aharoni" pitchFamily="2" charset="-79"/>
                <a:cs typeface="Aharoni" pitchFamily="2" charset="-79"/>
              </a:rPr>
              <a:t>grande  valore artistico. Conosciuto per i </a:t>
            </a:r>
            <a:r>
              <a:rPr lang="it-IT" sz="2000" b="1" dirty="0" err="1">
                <a:latin typeface="Aharoni" pitchFamily="2" charset="-79"/>
                <a:cs typeface="Aharoni" pitchFamily="2" charset="-79"/>
              </a:rPr>
              <a:t>S</a:t>
            </a:r>
            <a:r>
              <a:rPr lang="it-IT" sz="2000" b="1" dirty="0" err="1" smtClean="0">
                <a:latin typeface="Aharoni" pitchFamily="2" charset="-79"/>
                <a:cs typeface="Aharoni" pitchFamily="2" charset="-79"/>
              </a:rPr>
              <a:t>ingspield</a:t>
            </a:r>
            <a:endParaRPr lang="it-IT" sz="2000" dirty="0">
              <a:latin typeface="Aharoni" pitchFamily="2" charset="-79"/>
              <a:cs typeface="Aharoni" pitchFamily="2" charset="-79"/>
            </a:endParaRPr>
          </a:p>
          <a:p>
            <a:pPr algn="ctr">
              <a:buNone/>
            </a:pPr>
            <a:endParaRPr lang="it-IT" sz="2000" dirty="0">
              <a:latin typeface="Aharoni" pitchFamily="2" charset="-79"/>
              <a:cs typeface="Aharoni" pitchFamily="2" charset="-79"/>
            </a:endParaRPr>
          </a:p>
          <a:p>
            <a:pPr>
              <a:buNone/>
            </a:pPr>
            <a:endParaRPr lang="it-IT" sz="2400" b="1" dirty="0">
              <a:latin typeface="Aharoni" pitchFamily="2" charset="-79"/>
              <a:cs typeface="Aharoni" pitchFamily="2" charset="-79"/>
            </a:endParaRPr>
          </a:p>
          <a:p>
            <a:pPr algn="ctr">
              <a:buNone/>
            </a:pPr>
            <a:r>
              <a:rPr lang="it-IT" sz="2400" b="1" u="sng" dirty="0" smtClean="0">
                <a:solidFill>
                  <a:schemeClr val="tx2"/>
                </a:solidFill>
                <a:effectLst>
                  <a:outerShdw blurRad="38100" dist="38100" dir="2700000" algn="tl">
                    <a:srgbClr val="000000">
                      <a:alpha val="43137"/>
                    </a:srgbClr>
                  </a:outerShdw>
                </a:effectLst>
                <a:latin typeface="Trebuchet MS" pitchFamily="34" charset="0"/>
                <a:cs typeface="Aharoni" pitchFamily="2" charset="-79"/>
              </a:rPr>
              <a:t>“NON </a:t>
            </a:r>
            <a:r>
              <a:rPr lang="it-IT" sz="2400" b="1" u="sng" dirty="0" err="1" smtClean="0">
                <a:solidFill>
                  <a:schemeClr val="tx2"/>
                </a:solidFill>
                <a:effectLst>
                  <a:outerShdw blurRad="38100" dist="38100" dir="2700000" algn="tl">
                    <a:srgbClr val="000000">
                      <a:alpha val="43137"/>
                    </a:srgbClr>
                  </a:outerShdw>
                </a:effectLst>
                <a:latin typeface="Trebuchet MS" pitchFamily="34" charset="0"/>
                <a:cs typeface="Aharoni" pitchFamily="2" charset="-79"/>
              </a:rPr>
              <a:t>CI</a:t>
            </a:r>
            <a:r>
              <a:rPr lang="it-IT" sz="2400" b="1" u="sng" dirty="0" smtClean="0">
                <a:solidFill>
                  <a:schemeClr val="tx2"/>
                </a:solidFill>
                <a:effectLst>
                  <a:outerShdw blurRad="38100" dist="38100" dir="2700000" algn="tl">
                    <a:srgbClr val="000000">
                      <a:alpha val="43137"/>
                    </a:srgbClr>
                  </a:outerShdw>
                </a:effectLst>
                <a:latin typeface="Trebuchet MS" pitchFamily="34" charset="0"/>
                <a:cs typeface="Aharoni" pitchFamily="2" charset="-79"/>
              </a:rPr>
              <a:t> FÙ MAI GRANDE </a:t>
            </a:r>
          </a:p>
          <a:p>
            <a:pPr algn="ctr">
              <a:buNone/>
            </a:pPr>
            <a:r>
              <a:rPr lang="it-IT" sz="2400" b="1" u="sng" dirty="0" smtClean="0">
                <a:solidFill>
                  <a:schemeClr val="tx2"/>
                </a:solidFill>
                <a:effectLst>
                  <a:outerShdw blurRad="38100" dist="38100" dir="2700000" algn="tl">
                    <a:srgbClr val="000000">
                      <a:alpha val="43137"/>
                    </a:srgbClr>
                  </a:outerShdw>
                </a:effectLst>
                <a:latin typeface="Trebuchet MS" pitchFamily="34" charset="0"/>
                <a:cs typeface="Aharoni" pitchFamily="2" charset="-79"/>
              </a:rPr>
              <a:t>IMPEGNO SENZA UN PIZZICO </a:t>
            </a:r>
            <a:r>
              <a:rPr lang="it-IT" sz="2400" b="1" u="sng" dirty="0" err="1" smtClean="0">
                <a:solidFill>
                  <a:schemeClr val="tx2"/>
                </a:solidFill>
                <a:effectLst>
                  <a:outerShdw blurRad="38100" dist="38100" dir="2700000" algn="tl">
                    <a:srgbClr val="000000">
                      <a:alpha val="43137"/>
                    </a:srgbClr>
                  </a:outerShdw>
                </a:effectLst>
                <a:latin typeface="Trebuchet MS" pitchFamily="34" charset="0"/>
                <a:cs typeface="Aharoni" pitchFamily="2" charset="-79"/>
              </a:rPr>
              <a:t>DI</a:t>
            </a:r>
            <a:r>
              <a:rPr lang="it-IT" sz="2400" b="1" u="sng" dirty="0" smtClean="0">
                <a:solidFill>
                  <a:schemeClr val="tx2"/>
                </a:solidFill>
                <a:effectLst>
                  <a:outerShdw blurRad="38100" dist="38100" dir="2700000" algn="tl">
                    <a:srgbClr val="000000">
                      <a:alpha val="43137"/>
                    </a:srgbClr>
                  </a:outerShdw>
                </a:effectLst>
                <a:latin typeface="Trebuchet MS" pitchFamily="34" charset="0"/>
                <a:cs typeface="Aharoni" pitchFamily="2" charset="-79"/>
              </a:rPr>
              <a:t> FOLLIA”</a:t>
            </a:r>
            <a:endParaRPr lang="it-IT" sz="2400" b="1" u="sng" dirty="0">
              <a:solidFill>
                <a:schemeClr val="tx2"/>
              </a:solidFill>
              <a:effectLst>
                <a:outerShdw blurRad="38100" dist="38100" dir="2700000" algn="tl">
                  <a:srgbClr val="000000">
                    <a:alpha val="43137"/>
                  </a:srgbClr>
                </a:outerShdw>
              </a:effectLst>
              <a:latin typeface="Aharoni" pitchFamily="2" charset="-79"/>
              <a:cs typeface="Aharoni" pitchFamily="2" charset="-79"/>
            </a:endParaRPr>
          </a:p>
          <a:p>
            <a:pPr algn="ctr">
              <a:buNone/>
            </a:pPr>
            <a:endParaRPr lang="it-IT" sz="2400" b="1" u="sng" dirty="0">
              <a:solidFill>
                <a:schemeClr val="tx2"/>
              </a:solidFill>
              <a:effectLst>
                <a:outerShdw blurRad="38100" dist="38100" dir="2700000" algn="tl">
                  <a:srgbClr val="000000">
                    <a:alpha val="43137"/>
                  </a:srgbClr>
                </a:outerShdw>
              </a:effectLst>
              <a:latin typeface="Trebuchet MS" pitchFamily="34" charset="0"/>
              <a:cs typeface="Aharoni" pitchFamily="2" charset="-79"/>
            </a:endParaRPr>
          </a:p>
        </p:txBody>
      </p:sp>
      <p:sp>
        <p:nvSpPr>
          <p:cNvPr id="112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1" i="0" u="none" strike="noStrike" cap="none" normalizeH="0" baseline="0">
                <a:ln>
                  <a:noFill/>
                </a:ln>
                <a:solidFill>
                  <a:schemeClr val="tx1"/>
                </a:solidFill>
                <a:effectLst/>
                <a:latin typeface="Calibri" pitchFamily="34" charset="0"/>
                <a:ea typeface="Calibri" pitchFamily="34" charset="0"/>
                <a:cs typeface="Arial" pitchFamily="34" charset="0"/>
              </a:rPr>
              <a:t> I musicisti possono essere folli ma comunque riescono ad esprimere i propri sentimenti ed emozioni attraverso la musica.</a:t>
            </a:r>
            <a:endParaRPr kumimoji="0" lang="it-IT"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transition spd="slow">
    <p:comb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ctr"/>
            <a:r>
              <a:rPr lang="it-IT" sz="2400" dirty="0" smtClean="0">
                <a:solidFill>
                  <a:schemeClr val="accent1"/>
                </a:solidFill>
                <a:latin typeface="Aharoni" pitchFamily="2" charset="-79"/>
                <a:cs typeface="Aharoni" pitchFamily="2" charset="-79"/>
              </a:rPr>
              <a:t>UN ESEMPLARE </a:t>
            </a:r>
            <a:r>
              <a:rPr lang="it-IT" sz="2400" dirty="0" err="1" smtClean="0">
                <a:solidFill>
                  <a:schemeClr val="accent1"/>
                </a:solidFill>
                <a:latin typeface="Aharoni" pitchFamily="2" charset="-79"/>
                <a:cs typeface="Aharoni" pitchFamily="2" charset="-79"/>
              </a:rPr>
              <a:t>DI</a:t>
            </a:r>
            <a:r>
              <a:rPr lang="it-IT" sz="2400" dirty="0" smtClean="0">
                <a:solidFill>
                  <a:schemeClr val="accent1"/>
                </a:solidFill>
                <a:latin typeface="Aharoni" pitchFamily="2" charset="-79"/>
                <a:cs typeface="Aharoni" pitchFamily="2" charset="-79"/>
              </a:rPr>
              <a:t> MUSICISTA FOLLE</a:t>
            </a:r>
            <a:endParaRPr lang="it-IT" sz="1800" dirty="0"/>
          </a:p>
        </p:txBody>
      </p:sp>
      <p:sp>
        <p:nvSpPr>
          <p:cNvPr id="15" name="Segnaposto contenuto 14"/>
          <p:cNvSpPr>
            <a:spLocks noGrp="1"/>
          </p:cNvSpPr>
          <p:nvPr>
            <p:ph idx="1"/>
          </p:nvPr>
        </p:nvSpPr>
        <p:spPr/>
        <p:txBody>
          <a:bodyPr>
            <a:normAutofit fontScale="25000" lnSpcReduction="20000"/>
          </a:bodyPr>
          <a:lstStyle/>
          <a:p>
            <a:pPr algn="ctr">
              <a:buNone/>
            </a:pPr>
            <a:r>
              <a:rPr lang="it-IT" sz="9600" b="1" dirty="0" smtClean="0">
                <a:solidFill>
                  <a:schemeClr val="accent1"/>
                </a:solidFill>
                <a:latin typeface="Aharoni" pitchFamily="2" charset="-79"/>
                <a:cs typeface="Aharoni" pitchFamily="2" charset="-79"/>
              </a:rPr>
              <a:t>SCHUMANN</a:t>
            </a:r>
            <a:endParaRPr lang="it-IT" sz="9600" b="1" dirty="0">
              <a:solidFill>
                <a:schemeClr val="accent1"/>
              </a:solidFill>
              <a:latin typeface="Aharoni" pitchFamily="2" charset="-79"/>
              <a:cs typeface="Aharoni" pitchFamily="2" charset="-79"/>
            </a:endParaRPr>
          </a:p>
          <a:p>
            <a:pPr>
              <a:buNone/>
            </a:pPr>
            <a:endParaRPr lang="it-IT" sz="2900" dirty="0" smtClean="0">
              <a:latin typeface="Berlin Sans FB Demi" pitchFamily="34" charset="0"/>
            </a:endParaRPr>
          </a:p>
          <a:p>
            <a:pPr>
              <a:buNone/>
            </a:pPr>
            <a:endParaRPr lang="it-IT" sz="2900" dirty="0">
              <a:latin typeface="Berlin Sans FB Demi" pitchFamily="34" charset="0"/>
            </a:endParaRPr>
          </a:p>
          <a:p>
            <a:pPr>
              <a:buNone/>
            </a:pPr>
            <a:endParaRPr lang="it-IT" sz="2900" dirty="0">
              <a:latin typeface="Berlin Sans FB Demi" pitchFamily="34" charset="0"/>
            </a:endParaRPr>
          </a:p>
          <a:p>
            <a:pPr>
              <a:buNone/>
            </a:pPr>
            <a:r>
              <a:rPr lang="it-IT" sz="8000" dirty="0">
                <a:latin typeface="Berlin Sans FB Demi" pitchFamily="34" charset="0"/>
              </a:rPr>
              <a:t>Pur avendo avuto una vita breve, Schumann, è considerato da molti</a:t>
            </a:r>
          </a:p>
          <a:p>
            <a:pPr>
              <a:buNone/>
            </a:pPr>
            <a:r>
              <a:rPr lang="it-IT" sz="8000" dirty="0">
                <a:latin typeface="Berlin Sans FB Demi" pitchFamily="34" charset="0"/>
              </a:rPr>
              <a:t>come il compositore più rappresentativo della musica romantica.</a:t>
            </a:r>
          </a:p>
          <a:p>
            <a:pPr>
              <a:buNone/>
            </a:pPr>
            <a:r>
              <a:rPr lang="it-IT" sz="8000" dirty="0">
                <a:latin typeface="Berlin Sans FB Demi" pitchFamily="34" charset="0"/>
              </a:rPr>
              <a:t>Robert Schumann si accosta giovanissimo</a:t>
            </a:r>
          </a:p>
          <a:p>
            <a:pPr>
              <a:buNone/>
            </a:pPr>
            <a:r>
              <a:rPr lang="it-IT" sz="8000" dirty="0">
                <a:latin typeface="Berlin Sans FB Demi" pitchFamily="34" charset="0"/>
              </a:rPr>
              <a:t>alla musica soggetto a disturbi nervosi </a:t>
            </a:r>
          </a:p>
          <a:p>
            <a:pPr>
              <a:buNone/>
            </a:pPr>
            <a:r>
              <a:rPr lang="it-IT" sz="8000" dirty="0">
                <a:latin typeface="Berlin Sans FB Demi" pitchFamily="34" charset="0"/>
              </a:rPr>
              <a:t>che con il passar del tempo vanno</a:t>
            </a:r>
          </a:p>
          <a:p>
            <a:pPr>
              <a:buNone/>
            </a:pPr>
            <a:r>
              <a:rPr lang="it-IT" sz="8000" dirty="0">
                <a:latin typeface="Berlin Sans FB Demi" pitchFamily="34" charset="0"/>
              </a:rPr>
              <a:t>sempre più aggravandosi, egli tenta il suicidio</a:t>
            </a:r>
          </a:p>
          <a:p>
            <a:pPr>
              <a:buNone/>
            </a:pPr>
            <a:r>
              <a:rPr lang="it-IT" sz="8000" dirty="0">
                <a:latin typeface="Berlin Sans FB Demi" pitchFamily="34" charset="0"/>
              </a:rPr>
              <a:t>gettandosi nel Reno. Il fatto gli comporta </a:t>
            </a:r>
          </a:p>
          <a:p>
            <a:pPr>
              <a:buNone/>
            </a:pPr>
            <a:r>
              <a:rPr lang="it-IT" sz="8000" dirty="0">
                <a:latin typeface="Berlin Sans FB Demi" pitchFamily="34" charset="0"/>
              </a:rPr>
              <a:t>il ricovero nella clinica di salute</a:t>
            </a:r>
          </a:p>
          <a:p>
            <a:pPr>
              <a:buNone/>
            </a:pPr>
            <a:r>
              <a:rPr lang="it-IT" sz="8000" dirty="0">
                <a:latin typeface="Berlin Sans FB Demi" pitchFamily="34" charset="0"/>
              </a:rPr>
              <a:t>Mentale; qui trascorre i suoi ultimi anni.</a:t>
            </a:r>
          </a:p>
          <a:p>
            <a:pPr>
              <a:buNone/>
            </a:pPr>
            <a:endParaRPr lang="it-IT" sz="8000" dirty="0">
              <a:latin typeface="Berlin Sans FB Demi" pitchFamily="34" charset="0"/>
            </a:endParaRPr>
          </a:p>
          <a:p>
            <a:pPr>
              <a:buNone/>
            </a:pPr>
            <a:endParaRPr lang="it-IT" sz="8000" dirty="0">
              <a:latin typeface="Berlin Sans FB Demi" pitchFamily="34" charset="0"/>
            </a:endParaRPr>
          </a:p>
          <a:p>
            <a:pPr>
              <a:buNone/>
            </a:pPr>
            <a:endParaRPr lang="it-IT" sz="8000" dirty="0">
              <a:latin typeface="Berlin Sans FB Demi" pitchFamily="34" charset="0"/>
            </a:endParaRPr>
          </a:p>
          <a:p>
            <a:pPr>
              <a:buNone/>
            </a:pPr>
            <a:endParaRPr lang="it-IT" sz="8000" dirty="0">
              <a:latin typeface="Berlin Sans FB Demi" pitchFamily="34" charset="0"/>
            </a:endParaRPr>
          </a:p>
          <a:p>
            <a:pPr>
              <a:buNone/>
            </a:pPr>
            <a:endParaRPr lang="it-IT" sz="8000" dirty="0">
              <a:latin typeface="Berlin Sans FB Demi" pitchFamily="34" charset="0"/>
            </a:endParaRPr>
          </a:p>
          <a:p>
            <a:pPr>
              <a:buNone/>
            </a:pPr>
            <a:endParaRPr lang="it-IT" sz="8000" dirty="0">
              <a:latin typeface="Berlin Sans FB Demi" pitchFamily="34" charset="0"/>
            </a:endParaRPr>
          </a:p>
          <a:p>
            <a:pPr>
              <a:buNone/>
            </a:pPr>
            <a:r>
              <a:rPr lang="it-IT" sz="8000" dirty="0">
                <a:latin typeface="Berlin Sans FB Demi" pitchFamily="34" charset="0"/>
              </a:rPr>
              <a:t>                                                                                      </a:t>
            </a:r>
          </a:p>
          <a:p>
            <a:pPr>
              <a:buNone/>
            </a:pPr>
            <a:r>
              <a:rPr lang="it-IT" sz="8000" dirty="0">
                <a:latin typeface="Berlin Sans FB Demi" pitchFamily="34" charset="0"/>
              </a:rPr>
              <a:t>                                                                                      ROBERT SCHUMANN</a:t>
            </a:r>
          </a:p>
          <a:p>
            <a:pPr algn="ctr">
              <a:buNone/>
            </a:pPr>
            <a:endParaRPr lang="it-IT" sz="8000" dirty="0">
              <a:latin typeface="Aharoni" pitchFamily="2" charset="-79"/>
              <a:cs typeface="Aharoni" pitchFamily="2" charset="-79"/>
            </a:endParaRPr>
          </a:p>
          <a:p>
            <a:pPr algn="ctr">
              <a:buNone/>
            </a:pPr>
            <a:endParaRPr lang="it-IT" sz="2400" dirty="0">
              <a:latin typeface="Aharoni" pitchFamily="2" charset="-79"/>
              <a:cs typeface="Aharoni" pitchFamily="2" charset="-79"/>
            </a:endParaRPr>
          </a:p>
          <a:p>
            <a:pPr algn="ctr">
              <a:buNone/>
            </a:pPr>
            <a:endParaRPr lang="it-IT" sz="2400" dirty="0">
              <a:latin typeface="Aharoni" pitchFamily="2" charset="-79"/>
              <a:cs typeface="Aharoni" pitchFamily="2" charset="-79"/>
            </a:endParaRPr>
          </a:p>
          <a:p>
            <a:pPr algn="ctr">
              <a:buNone/>
            </a:pPr>
            <a:endParaRPr lang="it-IT" sz="2400" dirty="0">
              <a:latin typeface="Aharoni" pitchFamily="2" charset="-79"/>
              <a:cs typeface="Aharoni" pitchFamily="2" charset="-79"/>
            </a:endParaRPr>
          </a:p>
          <a:p>
            <a:pPr algn="ctr">
              <a:buNone/>
            </a:pPr>
            <a:endParaRPr lang="it-IT" sz="2400" dirty="0">
              <a:latin typeface="Aharoni" pitchFamily="2" charset="-79"/>
              <a:cs typeface="Aharoni" pitchFamily="2" charset="-79"/>
            </a:endParaRPr>
          </a:p>
          <a:p>
            <a:pPr algn="ctr">
              <a:buNone/>
            </a:pPr>
            <a:endParaRPr lang="it-IT" sz="2400" dirty="0">
              <a:latin typeface="Aharoni" pitchFamily="2" charset="-79"/>
              <a:cs typeface="Aharoni" pitchFamily="2" charset="-79"/>
            </a:endParaRPr>
          </a:p>
          <a:p>
            <a:pPr algn="ctr">
              <a:buNone/>
            </a:pPr>
            <a:endParaRPr lang="it-IT" sz="2400" dirty="0">
              <a:latin typeface="Aharoni" pitchFamily="2" charset="-79"/>
              <a:cs typeface="Aharoni" pitchFamily="2" charset="-79"/>
            </a:endParaRPr>
          </a:p>
          <a:p>
            <a:pPr algn="ctr">
              <a:buNone/>
            </a:pPr>
            <a:endParaRPr lang="it-IT" sz="2400" dirty="0">
              <a:latin typeface="Aharoni" pitchFamily="2" charset="-79"/>
              <a:cs typeface="Aharoni" pitchFamily="2" charset="-79"/>
            </a:endParaRPr>
          </a:p>
          <a:p>
            <a:pPr algn="ctr">
              <a:buNone/>
            </a:pPr>
            <a:endParaRPr lang="it-IT" sz="2400" dirty="0">
              <a:latin typeface="Aharoni" pitchFamily="2" charset="-79"/>
              <a:cs typeface="Aharoni" pitchFamily="2" charset="-79"/>
            </a:endParaRPr>
          </a:p>
          <a:p>
            <a:pPr algn="ctr">
              <a:buNone/>
            </a:pPr>
            <a:endParaRPr lang="it-IT" sz="2400" dirty="0">
              <a:latin typeface="Aharoni" pitchFamily="2" charset="-79"/>
              <a:cs typeface="Aharoni" pitchFamily="2" charset="-79"/>
            </a:endParaRPr>
          </a:p>
          <a:p>
            <a:pPr algn="ctr">
              <a:buNone/>
            </a:pPr>
            <a:r>
              <a:rPr lang="it-IT" sz="3800" b="1" i="1" dirty="0">
                <a:solidFill>
                  <a:schemeClr val="accent1"/>
                </a:solidFill>
                <a:latin typeface="Aharoni" pitchFamily="2" charset="-79"/>
                <a:cs typeface="Aharoni" pitchFamily="2" charset="-79"/>
              </a:rPr>
              <a:t>                                                  </a:t>
            </a:r>
          </a:p>
          <a:p>
            <a:pPr algn="ctr">
              <a:buNone/>
            </a:pPr>
            <a:endParaRPr lang="it-IT" sz="3800" b="1" i="1" dirty="0">
              <a:solidFill>
                <a:schemeClr val="accent1"/>
              </a:solidFill>
              <a:latin typeface="Aharoni" pitchFamily="2" charset="-79"/>
              <a:cs typeface="Aharoni" pitchFamily="2" charset="-79"/>
            </a:endParaRPr>
          </a:p>
          <a:p>
            <a:pPr algn="ctr">
              <a:buNone/>
            </a:pPr>
            <a:endParaRPr lang="it-IT" sz="3800" b="1" i="1" dirty="0">
              <a:solidFill>
                <a:schemeClr val="accent1"/>
              </a:solidFill>
              <a:latin typeface="Aharoni" pitchFamily="2" charset="-79"/>
              <a:cs typeface="Aharoni" pitchFamily="2" charset="-79"/>
            </a:endParaRPr>
          </a:p>
        </p:txBody>
      </p:sp>
      <p:pic>
        <p:nvPicPr>
          <p:cNvPr id="6" name="Immagine 5" descr="schumann.jpg"/>
          <p:cNvPicPr>
            <a:picLocks noChangeAspect="1"/>
          </p:cNvPicPr>
          <p:nvPr/>
        </p:nvPicPr>
        <p:blipFill>
          <a:blip r:embed="rId2" cstate="print"/>
          <a:stretch>
            <a:fillRect/>
          </a:stretch>
        </p:blipFill>
        <p:spPr>
          <a:xfrm>
            <a:off x="6012160" y="3068960"/>
            <a:ext cx="2907776" cy="263347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wheel spokes="3"/>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57200" y="274638"/>
            <a:ext cx="8229600" cy="1011222"/>
          </a:xfrm>
        </p:spPr>
        <p:txBody>
          <a:bodyPr>
            <a:noAutofit/>
          </a:bodyPr>
          <a:lstStyle/>
          <a:p>
            <a:pPr algn="ctr"/>
            <a:r>
              <a:rPr lang="it-IT" sz="2400" dirty="0"/>
              <a:t>    </a:t>
            </a:r>
            <a:r>
              <a:rPr lang="it-IT" sz="2400" dirty="0" smtClean="0">
                <a:latin typeface="Aharoni" pitchFamily="2" charset="-79"/>
                <a:cs typeface="Aharoni" pitchFamily="2" charset="-79"/>
              </a:rPr>
              <a:t> </a:t>
            </a:r>
            <a:r>
              <a:rPr lang="it-IT" sz="2400" dirty="0" smtClean="0">
                <a:solidFill>
                  <a:schemeClr val="accent1"/>
                </a:solidFill>
                <a:latin typeface="Aharoni" pitchFamily="2" charset="-79"/>
                <a:cs typeface="Aharoni" pitchFamily="2" charset="-79"/>
              </a:rPr>
              <a:t>“PER UN’ARTISTA È PIÙ FACILE MORIRE CHE                        GUARDARE LE STELLE”</a:t>
            </a:r>
            <a:br>
              <a:rPr lang="it-IT" sz="2400" dirty="0" smtClean="0">
                <a:solidFill>
                  <a:schemeClr val="accent1"/>
                </a:solidFill>
                <a:latin typeface="Aharoni" pitchFamily="2" charset="-79"/>
                <a:cs typeface="Aharoni" pitchFamily="2" charset="-79"/>
              </a:rPr>
            </a:br>
            <a:r>
              <a:rPr lang="it-IT" sz="2400" dirty="0" smtClean="0"/>
              <a:t>                        </a:t>
            </a:r>
            <a:r>
              <a:rPr lang="it-IT" sz="2400" b="1" i="1" dirty="0">
                <a:solidFill>
                  <a:schemeClr val="tx1"/>
                </a:solidFill>
              </a:rPr>
              <a:t>ARTE</a:t>
            </a:r>
          </a:p>
        </p:txBody>
      </p:sp>
      <p:sp>
        <p:nvSpPr>
          <p:cNvPr id="3" name="Segnaposto contenuto 2"/>
          <p:cNvSpPr>
            <a:spLocks noGrp="1"/>
          </p:cNvSpPr>
          <p:nvPr>
            <p:ph idx="1"/>
          </p:nvPr>
        </p:nvSpPr>
        <p:spPr/>
        <p:txBody>
          <a:bodyPr>
            <a:normAutofit/>
          </a:bodyPr>
          <a:lstStyle/>
          <a:p>
            <a:pPr algn="just">
              <a:buNone/>
            </a:pPr>
            <a:r>
              <a:rPr lang="it-IT" sz="2000" b="1" dirty="0" smtClean="0">
                <a:solidFill>
                  <a:schemeClr val="tx2"/>
                </a:solidFill>
                <a:latin typeface="Berlin Sans FB Demi" pitchFamily="34" charset="0"/>
              </a:rPr>
              <a:t>Van </a:t>
            </a:r>
            <a:r>
              <a:rPr lang="it-IT" sz="2000" b="1" dirty="0">
                <a:solidFill>
                  <a:schemeClr val="tx2"/>
                </a:solidFill>
                <a:latin typeface="Berlin Sans FB Demi" pitchFamily="34" charset="0"/>
              </a:rPr>
              <a:t>Gogh </a:t>
            </a:r>
            <a:r>
              <a:rPr lang="it-IT" sz="2000" b="1" dirty="0">
                <a:latin typeface="Berlin Sans FB Demi" pitchFamily="34" charset="0"/>
              </a:rPr>
              <a:t>iniziò a studiare arte a Bruxelles </a:t>
            </a:r>
          </a:p>
          <a:p>
            <a:pPr algn="just">
              <a:buNone/>
            </a:pPr>
            <a:r>
              <a:rPr lang="it-IT" sz="2000" b="1" dirty="0">
                <a:latin typeface="Berlin Sans FB Demi" pitchFamily="34" charset="0"/>
              </a:rPr>
              <a:t>ma ben presto si trasferì a</a:t>
            </a:r>
          </a:p>
          <a:p>
            <a:pPr algn="just">
              <a:buNone/>
            </a:pPr>
            <a:r>
              <a:rPr lang="it-IT" sz="2000" b="1" dirty="0">
                <a:latin typeface="Berlin Sans FB Demi" pitchFamily="34" charset="0"/>
              </a:rPr>
              <a:t>Parigi per raggiungere suo fratello Teo.</a:t>
            </a:r>
          </a:p>
          <a:p>
            <a:pPr algn="just">
              <a:buNone/>
            </a:pPr>
            <a:r>
              <a:rPr lang="it-IT" sz="2000" b="1" dirty="0">
                <a:latin typeface="Berlin Sans FB Demi" pitchFamily="34" charset="0"/>
              </a:rPr>
              <a:t> Ed è proprio lì che la sua</a:t>
            </a:r>
          </a:p>
          <a:p>
            <a:pPr algn="just">
              <a:buNone/>
            </a:pPr>
            <a:r>
              <a:rPr lang="it-IT" sz="2000" b="1" dirty="0">
                <a:latin typeface="Berlin Sans FB Demi" pitchFamily="34" charset="0"/>
              </a:rPr>
              <a:t>creatività fu più prolifica: </a:t>
            </a:r>
          </a:p>
          <a:p>
            <a:pPr algn="just">
              <a:buNone/>
            </a:pPr>
            <a:r>
              <a:rPr lang="it-IT" sz="2000" b="1" dirty="0">
                <a:latin typeface="Berlin Sans FB Demi" pitchFamily="34" charset="0"/>
              </a:rPr>
              <a:t>li nacquero infatti le sue opere più</a:t>
            </a:r>
          </a:p>
          <a:p>
            <a:pPr algn="just">
              <a:buNone/>
            </a:pPr>
            <a:r>
              <a:rPr lang="it-IT" sz="2000" b="1" dirty="0">
                <a:latin typeface="Berlin Sans FB Demi" pitchFamily="34" charset="0"/>
              </a:rPr>
              <a:t>importanti dettate dalla sua creatività </a:t>
            </a:r>
          </a:p>
          <a:p>
            <a:pPr algn="just">
              <a:buNone/>
            </a:pPr>
            <a:r>
              <a:rPr lang="it-IT" sz="2000" b="1" dirty="0">
                <a:latin typeface="Berlin Sans FB Demi" pitchFamily="34" charset="0"/>
              </a:rPr>
              <a:t>e dalla malattia mentale che</a:t>
            </a:r>
          </a:p>
          <a:p>
            <a:pPr algn="just">
              <a:buNone/>
            </a:pPr>
            <a:r>
              <a:rPr lang="it-IT" sz="2000" b="1" dirty="0">
                <a:latin typeface="Berlin Sans FB Demi" pitchFamily="34" charset="0"/>
              </a:rPr>
              <a:t>lo perseguitava da anni.</a:t>
            </a:r>
            <a:endParaRPr lang="it-IT" sz="2000" dirty="0">
              <a:latin typeface="Berlin Sans FB Demi" pitchFamily="34" charset="0"/>
            </a:endParaRPr>
          </a:p>
          <a:p>
            <a:pPr algn="ctr">
              <a:buNone/>
            </a:pPr>
            <a:endParaRPr lang="it-IT" sz="2400" b="1" dirty="0">
              <a:latin typeface="Aharoni" pitchFamily="2" charset="-79"/>
              <a:cs typeface="Aharoni" pitchFamily="2" charset="-79"/>
            </a:endParaRPr>
          </a:p>
        </p:txBody>
      </p:sp>
      <p:pic>
        <p:nvPicPr>
          <p:cNvPr id="9" name="Immagine 8" descr="volto van gogh.png"/>
          <p:cNvPicPr>
            <a:picLocks noChangeAspect="1"/>
          </p:cNvPicPr>
          <p:nvPr/>
        </p:nvPicPr>
        <p:blipFill>
          <a:blip r:embed="rId2" cstate="print">
            <a:lum bright="-10000"/>
          </a:blip>
          <a:stretch>
            <a:fillRect/>
          </a:stretch>
        </p:blipFill>
        <p:spPr>
          <a:xfrm>
            <a:off x="5715008" y="2571744"/>
            <a:ext cx="3071834" cy="264318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descr="notte-stellata.jpg"/>
          <p:cNvPicPr>
            <a:picLocks noGrp="1" noChangeAspect="1"/>
          </p:cNvPicPr>
          <p:nvPr>
            <p:ph idx="4294967295"/>
          </p:nvPr>
        </p:nvPicPr>
        <p:blipFill>
          <a:blip r:embed="rId2" cstate="print"/>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
        <p:nvSpPr>
          <p:cNvPr id="7" name="Titolo 6"/>
          <p:cNvSpPr>
            <a:spLocks noGrp="1"/>
          </p:cNvSpPr>
          <p:nvPr>
            <p:ph type="ctrTitle"/>
          </p:nvPr>
        </p:nvSpPr>
        <p:spPr>
          <a:xfrm>
            <a:off x="179512" y="5184648"/>
            <a:ext cx="8077200" cy="1673352"/>
          </a:xfrm>
        </p:spPr>
        <p:txBody>
          <a:bodyPr>
            <a:normAutofit/>
          </a:bodyPr>
          <a:lstStyle/>
          <a:p>
            <a:pPr algn="ctr"/>
            <a:r>
              <a:rPr lang="it-IT" sz="3200" u="sng" dirty="0">
                <a:solidFill>
                  <a:schemeClr val="tx2"/>
                </a:solidFill>
                <a:effectLst>
                  <a:outerShdw blurRad="38100" dist="38100" dir="2700000" algn="tl">
                    <a:srgbClr val="000000">
                      <a:alpha val="43137"/>
                    </a:srgbClr>
                  </a:outerShdw>
                </a:effectLst>
                <a:latin typeface="Aharoni" pitchFamily="2" charset="-79"/>
                <a:cs typeface="Aharoni" pitchFamily="2" charset="-79"/>
              </a:rPr>
              <a:t>“NOTTE STELLATA”</a:t>
            </a:r>
          </a:p>
        </p:txBody>
      </p:sp>
    </p:spTree>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Vincent_van_Gogh_ campo di grano.jpg"/>
          <p:cNvPicPr>
            <a:picLocks noGrp="1" noChangeAspect="1"/>
          </p:cNvPicPr>
          <p:nvPr>
            <p:ph idx="4294967295"/>
          </p:nvPr>
        </p:nvPicPr>
        <p:blipFill>
          <a:blip r:embed="rId2" cstate="print">
            <a:lum bright="-10000"/>
          </a:blip>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itolo 6"/>
          <p:cNvSpPr>
            <a:spLocks noGrp="1"/>
          </p:cNvSpPr>
          <p:nvPr>
            <p:ph type="ctrTitle"/>
          </p:nvPr>
        </p:nvSpPr>
        <p:spPr>
          <a:xfrm>
            <a:off x="642910" y="5500702"/>
            <a:ext cx="8077200" cy="1673352"/>
          </a:xfrm>
        </p:spPr>
        <p:txBody>
          <a:bodyPr>
            <a:normAutofit/>
          </a:bodyPr>
          <a:lstStyle/>
          <a:p>
            <a:pPr algn="ctr"/>
            <a:r>
              <a:rPr lang="it-IT" sz="3200" i="1" u="sng" dirty="0">
                <a:solidFill>
                  <a:schemeClr val="tx2"/>
                </a:solidFill>
                <a:effectLst>
                  <a:outerShdw blurRad="38100" dist="38100" dir="2700000" algn="tl">
                    <a:srgbClr val="000000">
                      <a:alpha val="43137"/>
                    </a:srgbClr>
                  </a:outerShdw>
                </a:effectLst>
                <a:latin typeface="Berlin Sans FB Demi" pitchFamily="34" charset="0"/>
              </a:rPr>
              <a:t>“CAMPO </a:t>
            </a:r>
            <a:r>
              <a:rPr lang="it-IT" sz="3200" i="1" u="sng" dirty="0" err="1">
                <a:solidFill>
                  <a:schemeClr val="tx2"/>
                </a:solidFill>
                <a:effectLst>
                  <a:outerShdw blurRad="38100" dist="38100" dir="2700000" algn="tl">
                    <a:srgbClr val="000000">
                      <a:alpha val="43137"/>
                    </a:srgbClr>
                  </a:outerShdw>
                </a:effectLst>
                <a:latin typeface="Berlin Sans FB Demi" pitchFamily="34" charset="0"/>
              </a:rPr>
              <a:t>DI</a:t>
            </a:r>
            <a:r>
              <a:rPr lang="it-IT" sz="3200" i="1" u="sng" dirty="0">
                <a:solidFill>
                  <a:schemeClr val="tx2"/>
                </a:solidFill>
                <a:effectLst>
                  <a:outerShdw blurRad="38100" dist="38100" dir="2700000" algn="tl">
                    <a:srgbClr val="000000">
                      <a:alpha val="43137"/>
                    </a:srgbClr>
                  </a:outerShdw>
                </a:effectLst>
                <a:latin typeface="Berlin Sans FB Demi" pitchFamily="34" charset="0"/>
              </a:rPr>
              <a:t> GRANO CON VOLO </a:t>
            </a:r>
            <a:r>
              <a:rPr lang="it-IT" sz="3200" i="1" u="sng" dirty="0" err="1">
                <a:solidFill>
                  <a:schemeClr val="tx2"/>
                </a:solidFill>
                <a:effectLst>
                  <a:outerShdw blurRad="38100" dist="38100" dir="2700000" algn="tl">
                    <a:srgbClr val="000000">
                      <a:alpha val="43137"/>
                    </a:srgbClr>
                  </a:outerShdw>
                </a:effectLst>
                <a:latin typeface="Berlin Sans FB Demi" pitchFamily="34" charset="0"/>
              </a:rPr>
              <a:t>DI</a:t>
            </a:r>
            <a:r>
              <a:rPr lang="it-IT" sz="3200" i="1" u="sng" dirty="0">
                <a:solidFill>
                  <a:schemeClr val="tx2"/>
                </a:solidFill>
                <a:effectLst>
                  <a:outerShdw blurRad="38100" dist="38100" dir="2700000" algn="tl">
                    <a:srgbClr val="000000">
                      <a:alpha val="43137"/>
                    </a:srgbClr>
                  </a:outerShdw>
                </a:effectLst>
                <a:latin typeface="Berlin Sans FB Demi" pitchFamily="34" charset="0"/>
              </a:rPr>
              <a:t> CORVI”</a:t>
            </a:r>
          </a:p>
        </p:txBody>
      </p:sp>
    </p:spTree>
  </p:cSld>
  <p:clrMapOvr>
    <a:masterClrMapping/>
  </p:clrMapOvr>
  <p:transition spd="slow">
    <p:split orient="ver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1800" dirty="0">
                <a:solidFill>
                  <a:schemeClr val="tx1"/>
                </a:solidFill>
              </a:rPr>
              <a:t>                              </a:t>
            </a:r>
            <a:r>
              <a:rPr lang="it-IT" sz="1800" dirty="0" smtClean="0">
                <a:solidFill>
                  <a:schemeClr val="tx1"/>
                </a:solidFill>
              </a:rPr>
              <a:t>   </a:t>
            </a:r>
            <a:r>
              <a:rPr lang="it-IT" sz="2400" dirty="0" smtClean="0">
                <a:solidFill>
                  <a:schemeClr val="accent1"/>
                </a:solidFill>
                <a:latin typeface="Aharoni" pitchFamily="2" charset="-79"/>
                <a:cs typeface="Aharoni" pitchFamily="2" charset="-79"/>
              </a:rPr>
              <a:t>FASCINO DELLO SPORT OLTRE IL LIMITE</a:t>
            </a:r>
            <a:r>
              <a:rPr lang="it-IT" sz="1800" dirty="0" smtClean="0">
                <a:solidFill>
                  <a:schemeClr val="tx1"/>
                </a:solidFill>
              </a:rPr>
              <a:t>                 </a:t>
            </a:r>
            <a:r>
              <a:rPr lang="it-IT" sz="1800" dirty="0">
                <a:solidFill>
                  <a:schemeClr val="tx1"/>
                </a:solidFill>
              </a:rPr>
              <a:t>GINNASTICA</a:t>
            </a:r>
          </a:p>
        </p:txBody>
      </p:sp>
      <p:sp>
        <p:nvSpPr>
          <p:cNvPr id="3" name="Segnaposto contenuto 2"/>
          <p:cNvSpPr>
            <a:spLocks noGrp="1"/>
          </p:cNvSpPr>
          <p:nvPr>
            <p:ph idx="1"/>
          </p:nvPr>
        </p:nvSpPr>
        <p:spPr/>
        <p:txBody>
          <a:bodyPr>
            <a:normAutofit/>
          </a:bodyPr>
          <a:lstStyle/>
          <a:p>
            <a:pPr>
              <a:buNone/>
            </a:pPr>
            <a:r>
              <a:rPr lang="it-IT" sz="2400" b="1" dirty="0">
                <a:solidFill>
                  <a:schemeClr val="accent1"/>
                </a:solidFill>
                <a:latin typeface="Aharoni" pitchFamily="2" charset="-79"/>
                <a:cs typeface="Aharoni" pitchFamily="2" charset="-79"/>
              </a:rPr>
              <a:t>                </a:t>
            </a:r>
          </a:p>
          <a:p>
            <a:pPr algn="ctr">
              <a:buNone/>
            </a:pPr>
            <a:r>
              <a:rPr lang="it-IT" sz="2000" b="1" dirty="0">
                <a:latin typeface="Aharoni" pitchFamily="2" charset="-79"/>
                <a:cs typeface="Aharoni" pitchFamily="2" charset="-79"/>
              </a:rPr>
              <a:t>Gli sport estremi sono delle attività sportive che fanno provare emozioni straordinarie ottenute attraverso la sperimentazione. La follia nelle persone in questo caso è rischiare la propria vita.</a:t>
            </a:r>
            <a:endParaRPr lang="it-IT" sz="2000" b="1" dirty="0">
              <a:solidFill>
                <a:schemeClr val="accent1"/>
              </a:solidFill>
              <a:latin typeface="Aharoni" pitchFamily="2" charset="-79"/>
              <a:cs typeface="Aharoni" pitchFamily="2" charset="-79"/>
            </a:endParaRPr>
          </a:p>
        </p:txBody>
      </p:sp>
      <p:pic>
        <p:nvPicPr>
          <p:cNvPr id="5" name="Immagine 4" descr="salto dallq torre.jpg"/>
          <p:cNvPicPr>
            <a:picLocks noChangeAspect="1"/>
          </p:cNvPicPr>
          <p:nvPr/>
        </p:nvPicPr>
        <p:blipFill>
          <a:blip r:embed="rId2" cstate="print"/>
          <a:stretch>
            <a:fillRect/>
          </a:stretch>
        </p:blipFill>
        <p:spPr>
          <a:xfrm>
            <a:off x="4572000" y="3645024"/>
            <a:ext cx="4429124" cy="295570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Immagine 5" descr="BANGEE JUMPING"/>
          <p:cNvPicPr>
            <a:picLocks noChangeAspect="1"/>
          </p:cNvPicPr>
          <p:nvPr/>
        </p:nvPicPr>
        <p:blipFill>
          <a:blip r:embed="rId3" cstate="print"/>
          <a:stretch>
            <a:fillRect/>
          </a:stretch>
        </p:blipFill>
        <p:spPr>
          <a:xfrm>
            <a:off x="179512" y="3645024"/>
            <a:ext cx="4355976" cy="2952328"/>
          </a:xfrm>
          <a:prstGeom prst="rect">
            <a:avLst/>
          </a:prstGeom>
          <a:ln>
            <a:noFill/>
          </a:ln>
          <a:effectLst>
            <a:softEdge rad="112500"/>
          </a:effectLst>
        </p:spPr>
      </p:pic>
    </p:spTree>
  </p:cSld>
  <p:clrMapOvr>
    <a:masterClrMapping/>
  </p:clrMapOvr>
  <p:transition spd="slow">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p:txBody>
          <a:bodyPr/>
          <a:lstStyle/>
          <a:p>
            <a:pPr>
              <a:buNone/>
            </a:pPr>
            <a:r>
              <a:rPr lang="it-IT" sz="2000" b="1" dirty="0" smtClean="0">
                <a:latin typeface="Aharoni" pitchFamily="2" charset="-79"/>
                <a:cs typeface="Aharoni" pitchFamily="2" charset="-79"/>
              </a:rPr>
              <a:t>Una </a:t>
            </a:r>
            <a:r>
              <a:rPr lang="it-IT" sz="2000" b="1" dirty="0">
                <a:latin typeface="Aharoni" pitchFamily="2" charset="-79"/>
                <a:cs typeface="Aharoni" pitchFamily="2" charset="-79"/>
              </a:rPr>
              <a:t>delle persone che ha rischiato </a:t>
            </a:r>
          </a:p>
          <a:p>
            <a:pPr>
              <a:buNone/>
            </a:pPr>
            <a:r>
              <a:rPr lang="it-IT" sz="2000" b="1" dirty="0">
                <a:latin typeface="Aharoni" pitchFamily="2" charset="-79"/>
                <a:cs typeface="Aharoni" pitchFamily="2" charset="-79"/>
              </a:rPr>
              <a:t>la propria vita è Felix </a:t>
            </a:r>
            <a:r>
              <a:rPr lang="it-IT" sz="2000" b="1" dirty="0" err="1">
                <a:latin typeface="Aharoni" pitchFamily="2" charset="-79"/>
                <a:cs typeface="Aharoni" pitchFamily="2" charset="-79"/>
              </a:rPr>
              <a:t>Baumgartner</a:t>
            </a:r>
            <a:r>
              <a:rPr lang="it-IT" sz="2000" b="1" dirty="0">
                <a:latin typeface="Aharoni" pitchFamily="2" charset="-79"/>
                <a:cs typeface="Aharoni" pitchFamily="2" charset="-79"/>
              </a:rPr>
              <a:t>, </a:t>
            </a:r>
          </a:p>
          <a:p>
            <a:pPr>
              <a:buNone/>
            </a:pPr>
            <a:r>
              <a:rPr lang="it-IT" sz="2000" b="1" dirty="0">
                <a:latin typeface="Aharoni" pitchFamily="2" charset="-79"/>
                <a:cs typeface="Aharoni" pitchFamily="2" charset="-79"/>
              </a:rPr>
              <a:t>che entra nella storia come il primo </a:t>
            </a:r>
          </a:p>
          <a:p>
            <a:pPr>
              <a:buNone/>
            </a:pPr>
            <a:r>
              <a:rPr lang="it-IT" sz="2000" b="1" dirty="0">
                <a:latin typeface="Aharoni" pitchFamily="2" charset="-79"/>
                <a:cs typeface="Aharoni" pitchFamily="2" charset="-79"/>
              </a:rPr>
              <a:t>uomo ad aver superato il muro </a:t>
            </a:r>
          </a:p>
          <a:p>
            <a:pPr>
              <a:buNone/>
            </a:pPr>
            <a:r>
              <a:rPr lang="it-IT" sz="2000" b="1" dirty="0">
                <a:latin typeface="Aharoni" pitchFamily="2" charset="-79"/>
                <a:cs typeface="Aharoni" pitchFamily="2" charset="-79"/>
              </a:rPr>
              <a:t>del suono in caduta libera.</a:t>
            </a:r>
          </a:p>
          <a:p>
            <a:pPr>
              <a:buNone/>
            </a:pPr>
            <a:r>
              <a:rPr lang="it-IT" sz="2000" b="1" dirty="0">
                <a:latin typeface="Aharoni" pitchFamily="2" charset="-79"/>
                <a:cs typeface="Aharoni" pitchFamily="2" charset="-79"/>
              </a:rPr>
              <a:t>A bordo della speciale</a:t>
            </a:r>
          </a:p>
          <a:p>
            <a:pPr>
              <a:buNone/>
            </a:pPr>
            <a:r>
              <a:rPr lang="it-IT" sz="2000" b="1" dirty="0">
                <a:latin typeface="Aharoni" pitchFamily="2" charset="-79"/>
                <a:cs typeface="Aharoni" pitchFamily="2" charset="-79"/>
              </a:rPr>
              <a:t>capsula che lo ha portato ad un </a:t>
            </a:r>
          </a:p>
          <a:p>
            <a:pPr>
              <a:buNone/>
            </a:pPr>
            <a:r>
              <a:rPr lang="it-IT" sz="2000" b="1" dirty="0">
                <a:latin typeface="Aharoni" pitchFamily="2" charset="-79"/>
                <a:cs typeface="Aharoni" pitchFamily="2" charset="-79"/>
              </a:rPr>
              <a:t>altezza folle  si è buttato a metà</a:t>
            </a:r>
          </a:p>
          <a:p>
            <a:pPr>
              <a:buNone/>
            </a:pPr>
            <a:r>
              <a:rPr lang="it-IT" sz="2000" b="1" dirty="0">
                <a:latin typeface="Aharoni" pitchFamily="2" charset="-79"/>
                <a:cs typeface="Aharoni" pitchFamily="2" charset="-79"/>
              </a:rPr>
              <a:t>della stratosfera che si trova sopra</a:t>
            </a:r>
          </a:p>
          <a:p>
            <a:pPr>
              <a:buNone/>
            </a:pPr>
            <a:r>
              <a:rPr lang="it-IT" sz="2000" b="1" dirty="0">
                <a:latin typeface="Aharoni" pitchFamily="2" charset="-79"/>
                <a:cs typeface="Aharoni" pitchFamily="2" charset="-79"/>
              </a:rPr>
              <a:t>la troposfera. In tutto il volo è</a:t>
            </a:r>
          </a:p>
          <a:p>
            <a:pPr>
              <a:buNone/>
            </a:pPr>
            <a:r>
              <a:rPr lang="it-IT" sz="2000" b="1" dirty="0">
                <a:latin typeface="Aharoni" pitchFamily="2" charset="-79"/>
                <a:cs typeface="Aharoni" pitchFamily="2" charset="-79"/>
              </a:rPr>
              <a:t>durato 9 minuti e 3 secondi. </a:t>
            </a:r>
            <a:endParaRPr lang="it-IT" sz="2000" dirty="0">
              <a:latin typeface="Aharoni" pitchFamily="2" charset="-79"/>
              <a:cs typeface="Aharoni" pitchFamily="2" charset="-79"/>
            </a:endParaRPr>
          </a:p>
          <a:p>
            <a:pPr>
              <a:buNone/>
            </a:pPr>
            <a:endParaRPr lang="it-IT" sz="2400" dirty="0"/>
          </a:p>
        </p:txBody>
      </p:sp>
      <p:pic>
        <p:nvPicPr>
          <p:cNvPr id="8" name="Immagine 7" descr="felixbaumgartner.jpg"/>
          <p:cNvPicPr>
            <a:picLocks noChangeAspect="1"/>
          </p:cNvPicPr>
          <p:nvPr/>
        </p:nvPicPr>
        <p:blipFill>
          <a:blip r:embed="rId2" cstate="print"/>
          <a:stretch>
            <a:fillRect/>
          </a:stretch>
        </p:blipFill>
        <p:spPr>
          <a:xfrm>
            <a:off x="5148064" y="2348880"/>
            <a:ext cx="3617083" cy="432048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magine 8" descr="740full-felix-baumgartner.jpg"/>
          <p:cNvPicPr>
            <a:picLocks noChangeAspect="1"/>
          </p:cNvPicPr>
          <p:nvPr/>
        </p:nvPicPr>
        <p:blipFill>
          <a:blip r:embed="rId3" cstate="print"/>
          <a:stretch>
            <a:fillRect/>
          </a:stretch>
        </p:blipFill>
        <p:spPr>
          <a:xfrm>
            <a:off x="4860032" y="4653136"/>
            <a:ext cx="1944216" cy="2204864"/>
          </a:xfrm>
          <a:prstGeom prst="ellipse">
            <a:avLst/>
          </a:prstGeom>
          <a:ln>
            <a:noFill/>
          </a:ln>
          <a:effectLst>
            <a:softEdge rad="112500"/>
          </a:effectLst>
        </p:spPr>
      </p:pic>
      <p:sp>
        <p:nvSpPr>
          <p:cNvPr id="6" name="Titolo 5"/>
          <p:cNvSpPr>
            <a:spLocks noGrp="1"/>
          </p:cNvSpPr>
          <p:nvPr>
            <p:ph type="title"/>
          </p:nvPr>
        </p:nvSpPr>
        <p:spPr/>
        <p:txBody>
          <a:bodyPr/>
          <a:lstStyle/>
          <a:p>
            <a:pPr algn="ctr"/>
            <a:r>
              <a:rPr lang="it-IT" sz="2400" dirty="0" smtClean="0">
                <a:solidFill>
                  <a:schemeClr val="accent1"/>
                </a:solidFill>
                <a:latin typeface="Aharoni" pitchFamily="2" charset="-79"/>
                <a:cs typeface="Aharoni" pitchFamily="2" charset="-79"/>
              </a:rPr>
              <a:t> FELIX BAUMGARTNER</a:t>
            </a:r>
            <a:endParaRPr lang="it-IT" dirty="0"/>
          </a:p>
        </p:txBody>
      </p:sp>
    </p:spTree>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fondo-a-scacchi-con-effetto-illusione-ottica_91-2147487112.jpg"/>
          <p:cNvPicPr>
            <a:picLocks noChangeAspect="1"/>
          </p:cNvPicPr>
          <p:nvPr/>
        </p:nvPicPr>
        <p:blipFill>
          <a:blip r:embed="rId2" cstate="print"/>
          <a:stretch>
            <a:fillRect/>
          </a:stretch>
        </p:blipFill>
        <p:spPr>
          <a:xfrm>
            <a:off x="0" y="27384"/>
            <a:ext cx="9144000" cy="6858000"/>
          </a:xfrm>
          <a:prstGeom prst="rect">
            <a:avLst/>
          </a:prstGeom>
        </p:spPr>
      </p:pic>
      <p:sp>
        <p:nvSpPr>
          <p:cNvPr id="6" name="Segnaposto contenuto 5"/>
          <p:cNvSpPr>
            <a:spLocks noGrp="1"/>
          </p:cNvSpPr>
          <p:nvPr>
            <p:ph idx="1"/>
          </p:nvPr>
        </p:nvSpPr>
        <p:spPr/>
        <p:txBody>
          <a:bodyPr>
            <a:normAutofit/>
          </a:bodyPr>
          <a:lstStyle/>
          <a:p>
            <a:pPr algn="ctr">
              <a:buNone/>
            </a:pPr>
            <a:r>
              <a:rPr lang="it-IT" sz="8000" dirty="0" smtClean="0">
                <a:ln w="12700">
                  <a:solidFill>
                    <a:schemeClr val="accent1"/>
                  </a:solidFill>
                  <a:prstDash val="solid"/>
                </a:ln>
                <a:pattFill prst="pct50">
                  <a:fgClr>
                    <a:schemeClr val="accent1"/>
                  </a:fgClr>
                  <a:bgClr>
                    <a:schemeClr val="accent1">
                      <a:lumMod val="20000"/>
                      <a:lumOff val="80000"/>
                    </a:schemeClr>
                  </a:bgClr>
                </a:pattFill>
                <a:effectLst>
                  <a:glow rad="228600">
                    <a:schemeClr val="accent4">
                      <a:satMod val="175000"/>
                      <a:alpha val="40000"/>
                    </a:schemeClr>
                  </a:glow>
                  <a:outerShdw dist="38100" dir="2640000" algn="bl" rotWithShape="0">
                    <a:schemeClr val="accent1"/>
                  </a:outerShdw>
                </a:effectLst>
                <a:latin typeface="Berlin Sans FB Demi" pitchFamily="34" charset="0"/>
              </a:rPr>
              <a:t>COSA SI INTENDE PER “FOLLIA”?</a:t>
            </a:r>
            <a:endParaRPr lang="it-IT"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10" dur="2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it-IT" dirty="0" smtClean="0">
                <a:latin typeface="Berlin Sans FB Demi" panose="020E0802020502020306" pitchFamily="34" charset="0"/>
              </a:rPr>
              <a:t>IL LANCIO</a:t>
            </a:r>
            <a:endParaRPr lang="it-IT" dirty="0">
              <a:latin typeface="Berlin Sans FB Demi" panose="020E0802020502020306" pitchFamily="34" charset="0"/>
            </a:endParaRPr>
          </a:p>
        </p:txBody>
      </p:sp>
      <p:pic>
        <p:nvPicPr>
          <p:cNvPr id="4" name="VID-20180614-WA0079">
            <a:hlinkClick r:id="" action="ppaction://media"/>
          </p:cNvPr>
          <p:cNvPicPr>
            <a:picLocks noGrp="1" noChangeAspect="1"/>
          </p:cNvPicPr>
          <p:nvPr>
            <p:ph idx="1"/>
            <a:videoFile r:link="rId1"/>
            <p:extLst>
              <p:ext uri="{DAA4B4D4-6D71-4841-9C94-3DE7FCFB9230}">
                <p14:media xmlns="" xmlns:p14="http://schemas.microsoft.com/office/powerpoint/2010/main" r:embed="rId3"/>
              </p:ext>
            </p:extLst>
          </p:nvPr>
        </p:nvPicPr>
        <p:blipFill>
          <a:blip r:embed="rId4" cstate="print"/>
          <a:stretch>
            <a:fillRect/>
          </a:stretch>
        </p:blipFill>
        <p:spPr>
          <a:xfrm>
            <a:off x="460375" y="1774825"/>
            <a:ext cx="8223250" cy="4625975"/>
          </a:xfrm>
        </p:spPr>
      </p:pic>
    </p:spTree>
    <p:extLst>
      <p:ext uri="{BB962C8B-B14F-4D97-AF65-F5344CB8AC3E}">
        <p14:creationId xmlns="" xmlns:p14="http://schemas.microsoft.com/office/powerpoint/2010/main" val="1384075361"/>
      </p:ext>
    </p:extLst>
  </p:cSld>
  <p:clrMapOvr>
    <a:masterClrMapping/>
  </p:clrMapOvr>
  <p:transition spd="slow">
    <p:checke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332656"/>
            <a:ext cx="8229600" cy="1113312"/>
          </a:xfrm>
        </p:spPr>
        <p:txBody>
          <a:bodyPr>
            <a:normAutofit/>
          </a:bodyPr>
          <a:lstStyle/>
          <a:p>
            <a:pPr algn="ctr"/>
            <a:r>
              <a:rPr lang="it-IT" sz="1800" dirty="0"/>
              <a:t>                        </a:t>
            </a:r>
            <a:r>
              <a:rPr lang="it-IT" sz="1800" dirty="0" smtClean="0"/>
              <a:t> </a:t>
            </a:r>
            <a:r>
              <a:rPr lang="it-IT" sz="2800" dirty="0" smtClean="0">
                <a:solidFill>
                  <a:schemeClr val="accent1"/>
                </a:solidFill>
                <a:latin typeface="Aharoni" pitchFamily="2" charset="-79"/>
                <a:cs typeface="Aharoni" pitchFamily="2" charset="-79"/>
              </a:rPr>
              <a:t>SI PUÒ ANCHE FINGERE </a:t>
            </a:r>
            <a:r>
              <a:rPr lang="it-IT" sz="2800" dirty="0" err="1" smtClean="0">
                <a:solidFill>
                  <a:schemeClr val="accent1"/>
                </a:solidFill>
                <a:latin typeface="Aharoni" pitchFamily="2" charset="-79"/>
                <a:cs typeface="Aharoni" pitchFamily="2" charset="-79"/>
              </a:rPr>
              <a:t>DI</a:t>
            </a:r>
            <a:r>
              <a:rPr lang="it-IT" sz="2800" dirty="0" smtClean="0">
                <a:solidFill>
                  <a:schemeClr val="accent1"/>
                </a:solidFill>
                <a:latin typeface="Aharoni" pitchFamily="2" charset="-79"/>
                <a:cs typeface="Aharoni" pitchFamily="2" charset="-79"/>
              </a:rPr>
              <a:t> ESSERE FOLLI </a:t>
            </a:r>
            <a:br>
              <a:rPr lang="it-IT" sz="2800" dirty="0" smtClean="0">
                <a:solidFill>
                  <a:schemeClr val="accent1"/>
                </a:solidFill>
                <a:latin typeface="Aharoni" pitchFamily="2" charset="-79"/>
                <a:cs typeface="Aharoni" pitchFamily="2" charset="-79"/>
              </a:rPr>
            </a:br>
            <a:r>
              <a:rPr lang="it-IT" sz="1800" dirty="0" smtClean="0"/>
              <a:t>        </a:t>
            </a:r>
            <a:endParaRPr lang="it-IT" sz="1800" dirty="0">
              <a:solidFill>
                <a:schemeClr val="tx1"/>
              </a:solidFill>
            </a:endParaRPr>
          </a:p>
        </p:txBody>
      </p:sp>
      <p:sp>
        <p:nvSpPr>
          <p:cNvPr id="3" name="Segnaposto contenuto 2"/>
          <p:cNvSpPr>
            <a:spLocks noGrp="1"/>
          </p:cNvSpPr>
          <p:nvPr>
            <p:ph idx="1"/>
          </p:nvPr>
        </p:nvSpPr>
        <p:spPr/>
        <p:txBody>
          <a:bodyPr>
            <a:normAutofit/>
          </a:bodyPr>
          <a:lstStyle/>
          <a:p>
            <a:pPr algn="ctr">
              <a:buNone/>
            </a:pPr>
            <a:r>
              <a:rPr lang="it-IT" sz="2000" b="1" dirty="0" smtClean="0">
                <a:latin typeface="Berlin Sans FB Demi" pitchFamily="34" charset="0"/>
              </a:rPr>
              <a:t>La follia com’è può sembrare una cosa molto negativa, ma conosciamo delle storie dove  la follia potrebbe anche salvare la vita di qualcuno.  Per esempio la bibbia racconta la storia di  David</a:t>
            </a:r>
            <a:endParaRPr lang="it-IT" sz="2000" dirty="0" smtClean="0">
              <a:latin typeface="Berlin Sans FB Demi" pitchFamily="34" charset="0"/>
            </a:endParaRPr>
          </a:p>
          <a:p>
            <a:pPr algn="ctr">
              <a:buNone/>
            </a:pPr>
            <a:r>
              <a:rPr lang="it-IT" sz="2000" b="1" dirty="0" smtClean="0">
                <a:latin typeface="Berlin Sans FB Demi" pitchFamily="34" charset="0"/>
              </a:rPr>
              <a:t>egli capì che ogni cosa nel mondo aveva un ruolo, ma era in dubbio su 3 cose </a:t>
            </a:r>
            <a:endParaRPr lang="it-IT" sz="2000" dirty="0" smtClean="0">
              <a:latin typeface="Berlin Sans FB Demi" pitchFamily="34" charset="0"/>
            </a:endParaRPr>
          </a:p>
          <a:p>
            <a:pPr marL="576072" indent="-457200" algn="ctr">
              <a:buFont typeface="+mj-lt"/>
              <a:buAutoNum type="arabicPeriod"/>
            </a:pPr>
            <a:r>
              <a:rPr lang="it-IT" sz="2000" b="1" dirty="0" smtClean="0">
                <a:latin typeface="Berlin Sans FB Demi" pitchFamily="34" charset="0"/>
              </a:rPr>
              <a:t>-la Vespa, che soltanto punge.</a:t>
            </a:r>
            <a:endParaRPr lang="it-IT" sz="2000" dirty="0" smtClean="0">
              <a:latin typeface="Berlin Sans FB Demi" pitchFamily="34" charset="0"/>
            </a:endParaRPr>
          </a:p>
          <a:p>
            <a:pPr marL="576072" indent="-457200" algn="ctr">
              <a:buFont typeface="+mj-lt"/>
              <a:buAutoNum type="arabicPeriod"/>
            </a:pPr>
            <a:r>
              <a:rPr lang="it-IT" sz="2000" b="1" dirty="0" smtClean="0">
                <a:latin typeface="Berlin Sans FB Demi" pitchFamily="34" charset="0"/>
              </a:rPr>
              <a:t>-la Ragnatela, che non dà  niente all’uomo, ed è segno di sporcizia.</a:t>
            </a:r>
            <a:endParaRPr lang="it-IT" sz="2000" dirty="0" smtClean="0">
              <a:latin typeface="Berlin Sans FB Demi" pitchFamily="34" charset="0"/>
            </a:endParaRPr>
          </a:p>
          <a:p>
            <a:pPr marL="576072" indent="-457200" algn="ctr">
              <a:buFont typeface="+mj-lt"/>
              <a:buAutoNum type="arabicPeriod"/>
            </a:pPr>
            <a:r>
              <a:rPr lang="it-IT" sz="2000" b="1" dirty="0" smtClean="0">
                <a:latin typeface="Berlin Sans FB Demi" pitchFamily="34" charset="0"/>
              </a:rPr>
              <a:t>- la Pazzia che umilia l’essere umano e diventa disprezzato dagli altri.</a:t>
            </a:r>
            <a:endParaRPr lang="it-IT" sz="2000" dirty="0" smtClean="0">
              <a:latin typeface="Berlin Sans FB Demi" pitchFamily="34" charset="0"/>
            </a:endParaRPr>
          </a:p>
          <a:p>
            <a:pPr marL="576072" indent="-457200" algn="ctr">
              <a:buNone/>
            </a:pPr>
            <a:r>
              <a:rPr lang="it-IT" sz="2000" b="1" dirty="0" smtClean="0">
                <a:latin typeface="Berlin Sans FB Demi" pitchFamily="34" charset="0"/>
              </a:rPr>
              <a:t>Ma durante la sua fuga realizzò che aveva bisogno di tutte e tre le cose.</a:t>
            </a:r>
            <a:endParaRPr lang="it-IT" sz="2000" dirty="0" smtClean="0">
              <a:latin typeface="Berlin Sans FB Demi" pitchFamily="34" charset="0"/>
            </a:endParaRPr>
          </a:p>
          <a:p>
            <a:pPr algn="ctr">
              <a:buNone/>
            </a:pPr>
            <a:endParaRPr lang="it-IT" sz="2000" b="1" dirty="0">
              <a:effectLst>
                <a:outerShdw blurRad="38100" dist="38100" dir="2700000" algn="tl">
                  <a:srgbClr val="000000">
                    <a:alpha val="43137"/>
                  </a:srgbClr>
                </a:outerShdw>
              </a:effectLst>
              <a:latin typeface="Berlin Sans FB Demi" pitchFamily="34" charset="0"/>
            </a:endParaRPr>
          </a:p>
        </p:txBody>
      </p:sp>
    </p:spTree>
  </p:cSld>
  <p:clrMapOvr>
    <a:masterClrMapping/>
  </p:clrMapOvr>
  <p:transition spd="slow">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400" dirty="0" smtClean="0">
                <a:solidFill>
                  <a:schemeClr val="accent1"/>
                </a:solidFill>
                <a:latin typeface="Aharoni" pitchFamily="2" charset="-79"/>
                <a:cs typeface="Aharoni" pitchFamily="2" charset="-79"/>
              </a:rPr>
              <a:t>                 LA FOLIE PEUT ÊTRE UNE PROFESSION</a:t>
            </a:r>
            <a:r>
              <a:rPr lang="it-IT" sz="1800" b="1" i="1" dirty="0"/>
              <a:t/>
            </a:r>
            <a:br>
              <a:rPr lang="it-IT" sz="1800" b="1" i="1" dirty="0"/>
            </a:br>
            <a:r>
              <a:rPr lang="it-IT" sz="1800" i="1" dirty="0"/>
              <a:t>                                                                         </a:t>
            </a:r>
            <a:r>
              <a:rPr lang="it-IT" sz="1800" b="1" i="1" dirty="0">
                <a:solidFill>
                  <a:schemeClr val="tx1"/>
                </a:solidFill>
              </a:rPr>
              <a:t>FRANÇAISE  </a:t>
            </a:r>
          </a:p>
        </p:txBody>
      </p:sp>
      <p:sp>
        <p:nvSpPr>
          <p:cNvPr id="3" name="Segnaposto contenuto 2"/>
          <p:cNvSpPr>
            <a:spLocks noGrp="1"/>
          </p:cNvSpPr>
          <p:nvPr>
            <p:ph idx="1"/>
          </p:nvPr>
        </p:nvSpPr>
        <p:spPr>
          <a:xfrm>
            <a:off x="4885184" y="1559016"/>
            <a:ext cx="4258816" cy="4841784"/>
          </a:xfrm>
        </p:spPr>
        <p:txBody>
          <a:bodyPr>
            <a:normAutofit fontScale="92500"/>
          </a:bodyPr>
          <a:lstStyle/>
          <a:p>
            <a:pPr algn="ctr">
              <a:buNone/>
            </a:pPr>
            <a:r>
              <a:rPr lang="it-IT" sz="2400" b="1" dirty="0" smtClean="0">
                <a:solidFill>
                  <a:schemeClr val="accent1"/>
                </a:solidFill>
              </a:rPr>
              <a:t>  </a:t>
            </a:r>
            <a:endParaRPr lang="it-IT" sz="2400" b="1" dirty="0" smtClean="0">
              <a:solidFill>
                <a:schemeClr val="accent1"/>
              </a:solidFill>
              <a:latin typeface="Aharoni" pitchFamily="2" charset="-79"/>
              <a:cs typeface="Aharoni" pitchFamily="2" charset="-79"/>
            </a:endParaRPr>
          </a:p>
          <a:p>
            <a:pPr algn="ctr">
              <a:buNone/>
            </a:pPr>
            <a:r>
              <a:rPr lang="it-IT" sz="2000" b="1" dirty="0" smtClean="0">
                <a:latin typeface="Berlin Sans FB Demi" pitchFamily="34" charset="0"/>
                <a:cs typeface="Aharoni" pitchFamily="2" charset="-79"/>
              </a:rPr>
              <a:t>      </a:t>
            </a:r>
            <a:r>
              <a:rPr lang="fr-FR" sz="2000" b="1" dirty="0">
                <a:latin typeface="Berlin Sans FB Demi" pitchFamily="34" charset="0"/>
                <a:cs typeface="Aharoni" pitchFamily="2" charset="-79"/>
              </a:rPr>
              <a:t>L</a:t>
            </a:r>
            <a:r>
              <a:rPr lang="fr-FR" sz="2000" b="1" dirty="0" smtClean="0">
                <a:latin typeface="Berlin Sans FB Demi" pitchFamily="34" charset="0"/>
                <a:cs typeface="Aharoni" pitchFamily="2" charset="-79"/>
              </a:rPr>
              <a:t>e fou (ou bouffon) est un personnage comique, dont la profession </a:t>
            </a:r>
            <a:r>
              <a:rPr lang="fr-FR" sz="2000" b="1" dirty="0" err="1" smtClean="0">
                <a:latin typeface="Berlin Sans FB Demi" pitchFamily="34" charset="0"/>
                <a:cs typeface="Aharoni" pitchFamily="2" charset="-79"/>
              </a:rPr>
              <a:t>etait</a:t>
            </a:r>
            <a:r>
              <a:rPr lang="fr-FR" sz="2000" b="1" dirty="0" smtClean="0">
                <a:latin typeface="Berlin Sans FB Demi" pitchFamily="34" charset="0"/>
                <a:cs typeface="Aharoni" pitchFamily="2" charset="-79"/>
              </a:rPr>
              <a:t> de faire rire les gens. Cette un </a:t>
            </a:r>
            <a:r>
              <a:rPr lang="fr-FR" sz="2000" b="1" dirty="0" err="1" smtClean="0">
                <a:latin typeface="Berlin Sans FB Demi" pitchFamily="34" charset="0"/>
                <a:cs typeface="Aharoni" pitchFamily="2" charset="-79"/>
              </a:rPr>
              <a:t>role</a:t>
            </a:r>
            <a:r>
              <a:rPr lang="fr-FR" sz="2000" b="1" dirty="0" smtClean="0">
                <a:latin typeface="Berlin Sans FB Demi" pitchFamily="34" charset="0"/>
                <a:cs typeface="Aharoni" pitchFamily="2" charset="-79"/>
              </a:rPr>
              <a:t> social.</a:t>
            </a:r>
          </a:p>
          <a:p>
            <a:pPr algn="ctr">
              <a:buNone/>
            </a:pPr>
            <a:r>
              <a:rPr lang="fr-FR" sz="2000" b="1" dirty="0">
                <a:latin typeface="Berlin Sans FB Demi" pitchFamily="34" charset="0"/>
                <a:cs typeface="Aharoni" pitchFamily="2" charset="-79"/>
              </a:rPr>
              <a:t>L</a:t>
            </a:r>
            <a:r>
              <a:rPr lang="fr-FR" sz="2000" b="1" dirty="0" smtClean="0">
                <a:latin typeface="Berlin Sans FB Demi" pitchFamily="34" charset="0"/>
                <a:cs typeface="Aharoni" pitchFamily="2" charset="-79"/>
              </a:rPr>
              <a:t>es plus connus sont les fous des rois. il y a aussi des </a:t>
            </a:r>
          </a:p>
          <a:p>
            <a:pPr algn="ctr">
              <a:buNone/>
            </a:pPr>
            <a:r>
              <a:rPr lang="fr-FR" sz="2000" b="1" dirty="0" smtClean="0">
                <a:latin typeface="Berlin Sans FB Demi" pitchFamily="34" charset="0"/>
                <a:cs typeface="Aharoni" pitchFamily="2" charset="-79"/>
              </a:rPr>
              <a:t>femmes « fous » ou « folles ». Les fous font rire. Ils divertissent mais sont parfois conseillers des rois.</a:t>
            </a:r>
          </a:p>
          <a:p>
            <a:pPr algn="ctr">
              <a:buNone/>
            </a:pPr>
            <a:r>
              <a:rPr lang="fr-FR" sz="2000" b="1" dirty="0" smtClean="0">
                <a:latin typeface="Berlin Sans FB Demi" pitchFamily="34" charset="0"/>
                <a:cs typeface="Aharoni" pitchFamily="2" charset="-79"/>
              </a:rPr>
              <a:t> Il existe aussi la </a:t>
            </a:r>
            <a:r>
              <a:rPr lang="fr-FR" sz="2000" b="1" dirty="0" err="1" smtClean="0">
                <a:latin typeface="Berlin Sans FB Demi" pitchFamily="34" charset="0"/>
                <a:cs typeface="Aharoni" pitchFamily="2" charset="-79"/>
              </a:rPr>
              <a:t>fete</a:t>
            </a:r>
            <a:r>
              <a:rPr lang="fr-FR" sz="2000" b="1" dirty="0" smtClean="0">
                <a:latin typeface="Berlin Sans FB Demi" pitchFamily="34" charset="0"/>
                <a:cs typeface="Aharoni" pitchFamily="2" charset="-79"/>
              </a:rPr>
              <a:t> des fous qui se </a:t>
            </a:r>
            <a:r>
              <a:rPr lang="fr-FR" sz="2000" b="1" dirty="0" err="1" smtClean="0">
                <a:latin typeface="Berlin Sans FB Demi" pitchFamily="34" charset="0"/>
                <a:cs typeface="Aharoni" pitchFamily="2" charset="-79"/>
              </a:rPr>
              <a:t>celebrait</a:t>
            </a:r>
            <a:r>
              <a:rPr lang="fr-FR" sz="2000" b="1" dirty="0" smtClean="0">
                <a:latin typeface="Berlin Sans FB Demi" pitchFamily="34" charset="0"/>
                <a:cs typeface="Aharoni" pitchFamily="2" charset="-79"/>
              </a:rPr>
              <a:t> dans toute la </a:t>
            </a:r>
            <a:r>
              <a:rPr lang="fr-FR" sz="2000" b="1" dirty="0" err="1" smtClean="0">
                <a:latin typeface="Berlin Sans FB Demi" pitchFamily="34" charset="0"/>
                <a:cs typeface="Aharoni" pitchFamily="2" charset="-79"/>
              </a:rPr>
              <a:t>france</a:t>
            </a:r>
            <a:r>
              <a:rPr lang="fr-FR" sz="2000" b="1" dirty="0" smtClean="0">
                <a:latin typeface="Berlin Sans FB Demi" pitchFamily="34" charset="0"/>
                <a:cs typeface="Aharoni" pitchFamily="2" charset="-79"/>
              </a:rPr>
              <a:t> au moyen âge fin </a:t>
            </a:r>
            <a:r>
              <a:rPr lang="fr-FR" sz="2000" b="1" dirty="0" err="1" smtClean="0">
                <a:latin typeface="Berlin Sans FB Demi" pitchFamily="34" charset="0"/>
                <a:cs typeface="Aharoni" pitchFamily="2" charset="-79"/>
              </a:rPr>
              <a:t>decembre</a:t>
            </a:r>
            <a:r>
              <a:rPr lang="fr-FR" sz="2000" b="1" dirty="0" smtClean="0">
                <a:latin typeface="Berlin Sans FB Demi" pitchFamily="34" charset="0"/>
                <a:cs typeface="Aharoni" pitchFamily="2" charset="-79"/>
              </a:rPr>
              <a:t> ou </a:t>
            </a:r>
            <a:r>
              <a:rPr lang="fr-FR" sz="2000" b="1" dirty="0" err="1" smtClean="0">
                <a:latin typeface="Berlin Sans FB Demi" pitchFamily="34" charset="0"/>
                <a:cs typeface="Aharoni" pitchFamily="2" charset="-79"/>
              </a:rPr>
              <a:t>debut</a:t>
            </a:r>
            <a:r>
              <a:rPr lang="fr-FR" sz="2000" b="1" dirty="0" smtClean="0">
                <a:latin typeface="Berlin Sans FB Demi" pitchFamily="34" charset="0"/>
                <a:cs typeface="Aharoni" pitchFamily="2" charset="-79"/>
              </a:rPr>
              <a:t> janvier.</a:t>
            </a:r>
          </a:p>
          <a:p>
            <a:pPr algn="ctr">
              <a:buNone/>
            </a:pPr>
            <a:r>
              <a:rPr lang="fr-FR" sz="2000" b="1" dirty="0" smtClean="0">
                <a:latin typeface="Berlin Sans FB Demi" pitchFamily="34" charset="0"/>
                <a:cs typeface="Aharoni" pitchFamily="2" charset="-79"/>
              </a:rPr>
              <a:t> </a:t>
            </a:r>
          </a:p>
          <a:p>
            <a:pPr algn="ctr">
              <a:buNone/>
            </a:pPr>
            <a:r>
              <a:rPr lang="it-IT" sz="2000" b="1" dirty="0" smtClean="0">
                <a:latin typeface="Berlin Sans FB Demi" pitchFamily="34" charset="0"/>
                <a:cs typeface="Aharoni" pitchFamily="2" charset="-79"/>
              </a:rPr>
              <a:t>                   </a:t>
            </a:r>
          </a:p>
          <a:p>
            <a:pPr>
              <a:buNone/>
            </a:pPr>
            <a:endParaRPr lang="it-IT" sz="2000" b="1" dirty="0">
              <a:latin typeface="Berlin Sans FB Demi" pitchFamily="34" charset="0"/>
              <a:cs typeface="Aharoni" pitchFamily="2" charset="-79"/>
            </a:endParaRPr>
          </a:p>
        </p:txBody>
      </p:sp>
      <p:pic>
        <p:nvPicPr>
          <p:cNvPr id="5" name="Immagine 4" descr="triboulet.jpg"/>
          <p:cNvPicPr>
            <a:picLocks noChangeAspect="1"/>
          </p:cNvPicPr>
          <p:nvPr/>
        </p:nvPicPr>
        <p:blipFill>
          <a:blip r:embed="rId2" cstate="print"/>
          <a:stretch>
            <a:fillRect/>
          </a:stretch>
        </p:blipFill>
        <p:spPr>
          <a:xfrm>
            <a:off x="443345" y="1771594"/>
            <a:ext cx="3312368" cy="46337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Immagine 5" descr="triboulet copertina libro.png"/>
          <p:cNvPicPr>
            <a:picLocks noChangeAspect="1"/>
          </p:cNvPicPr>
          <p:nvPr/>
        </p:nvPicPr>
        <p:blipFill>
          <a:blip r:embed="rId3" cstate="print"/>
          <a:stretch>
            <a:fillRect/>
          </a:stretch>
        </p:blipFill>
        <p:spPr>
          <a:xfrm rot="21337802">
            <a:off x="2875214" y="3706036"/>
            <a:ext cx="2149085" cy="279642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slow">
    <p:plu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smtClean="0">
                <a:effectLst>
                  <a:outerShdw blurRad="38100" dist="38100" dir="2700000" algn="tl">
                    <a:srgbClr val="000000">
                      <a:alpha val="43137"/>
                    </a:srgbClr>
                  </a:outerShdw>
                </a:effectLst>
                <a:latin typeface="Aharoni" pitchFamily="2" charset="-79"/>
                <a:cs typeface="Aharoni" pitchFamily="2" charset="-79"/>
              </a:rPr>
              <a:t>       LA FOLLIA PUÒ ESSERE CURATA DA ALTRA FOLLIA </a:t>
            </a:r>
            <a:r>
              <a:rPr lang="it-IT" dirty="0" smtClean="0">
                <a:effectLst>
                  <a:outerShdw blurRad="38100" dist="38100" dir="2700000" algn="tl">
                    <a:srgbClr val="000000">
                      <a:alpha val="43137"/>
                    </a:srgbClr>
                  </a:outerShdw>
                </a:effectLst>
                <a:latin typeface="Aharoni" pitchFamily="2" charset="-79"/>
                <a:cs typeface="Aharoni" pitchFamily="2" charset="-79"/>
              </a:rPr>
              <a:t>               </a:t>
            </a:r>
            <a:r>
              <a:rPr lang="it-IT" sz="1800" dirty="0" smtClean="0">
                <a:solidFill>
                  <a:schemeClr val="tx1"/>
                </a:solidFill>
              </a:rPr>
              <a:t>TECNOLOGIA</a:t>
            </a:r>
            <a:endParaRPr lang="it-IT" sz="1800" dirty="0">
              <a:solidFill>
                <a:schemeClr val="tx1"/>
              </a:solidFill>
            </a:endParaRPr>
          </a:p>
        </p:txBody>
      </p:sp>
      <p:sp>
        <p:nvSpPr>
          <p:cNvPr id="3" name="Segnaposto contenuto 2"/>
          <p:cNvSpPr>
            <a:spLocks noGrp="1"/>
          </p:cNvSpPr>
          <p:nvPr>
            <p:ph idx="1"/>
          </p:nvPr>
        </p:nvSpPr>
        <p:spPr/>
        <p:txBody>
          <a:bodyPr>
            <a:normAutofit/>
          </a:bodyPr>
          <a:lstStyle/>
          <a:p>
            <a:pPr algn="ctr">
              <a:buNone/>
            </a:pPr>
            <a:r>
              <a:rPr lang="it-IT" sz="2400" dirty="0">
                <a:solidFill>
                  <a:schemeClr val="accent1"/>
                </a:solidFill>
                <a:latin typeface="Aharoni" pitchFamily="2" charset="-79"/>
                <a:cs typeface="Aharoni" pitchFamily="2" charset="-79"/>
              </a:rPr>
              <a:t>     </a:t>
            </a:r>
            <a:r>
              <a:rPr lang="it-IT" sz="2000" dirty="0" smtClean="0">
                <a:latin typeface="Aharoni" pitchFamily="2" charset="-79"/>
                <a:cs typeface="Aharoni" pitchFamily="2" charset="-79"/>
              </a:rPr>
              <a:t>La terapia fu sviluppata negli anni trenta dai neurologi italiani Ugo </a:t>
            </a:r>
            <a:r>
              <a:rPr lang="it-IT" sz="2000" dirty="0" err="1" smtClean="0">
                <a:latin typeface="Aharoni" pitchFamily="2" charset="-79"/>
                <a:cs typeface="Aharoni" pitchFamily="2" charset="-79"/>
              </a:rPr>
              <a:t>Cerletti</a:t>
            </a:r>
            <a:r>
              <a:rPr lang="it-IT" sz="2000" dirty="0" smtClean="0">
                <a:latin typeface="Aharoni" pitchFamily="2" charset="-79"/>
                <a:cs typeface="Aharoni" pitchFamily="2" charset="-79"/>
              </a:rPr>
              <a:t> e Lucio Bini. </a:t>
            </a:r>
            <a:r>
              <a:rPr lang="it-IT" sz="2000" dirty="0">
                <a:latin typeface="Aharoni" pitchFamily="2" charset="-79"/>
                <a:cs typeface="Aharoni" pitchFamily="2" charset="-79"/>
              </a:rPr>
              <a:t>L</a:t>
            </a:r>
            <a:r>
              <a:rPr lang="it-IT" sz="2000" dirty="0" smtClean="0">
                <a:latin typeface="Aharoni" pitchFamily="2" charset="-79"/>
                <a:cs typeface="Aharoni" pitchFamily="2" charset="-79"/>
              </a:rPr>
              <a:t>`elettroshock è una forma di terapia utilizzata per il trattamento di disturbi mentali di varia natura e "funziona" come "terapia" In quanto causa amnesie tali da farti dimenticare il tuo problema. </a:t>
            </a:r>
            <a:r>
              <a:rPr lang="it-IT" sz="2000" smtClean="0">
                <a:latin typeface="Aharoni" pitchFamily="2" charset="-79"/>
                <a:cs typeface="Aharoni" pitchFamily="2" charset="-79"/>
              </a:rPr>
              <a:t>La </a:t>
            </a:r>
            <a:r>
              <a:rPr lang="it-IT" sz="2000" dirty="0" smtClean="0">
                <a:latin typeface="Aharoni" pitchFamily="2" charset="-79"/>
                <a:cs typeface="Aharoni" pitchFamily="2" charset="-79"/>
              </a:rPr>
              <a:t>terapia funziona rimuovendo direttamente i tuoi ricordi. </a:t>
            </a:r>
            <a:endParaRPr lang="it-IT" sz="2000" dirty="0">
              <a:latin typeface="Aharoni" pitchFamily="2" charset="-79"/>
              <a:cs typeface="Aharoni" pitchFamily="2" charset="-79"/>
            </a:endParaRPr>
          </a:p>
        </p:txBody>
      </p:sp>
      <p:pic>
        <p:nvPicPr>
          <p:cNvPr id="5" name="Immagine 4" descr="elettroshock.jpg"/>
          <p:cNvPicPr>
            <a:picLocks noChangeAspect="1"/>
          </p:cNvPicPr>
          <p:nvPr/>
        </p:nvPicPr>
        <p:blipFill>
          <a:blip r:embed="rId2" cstate="print"/>
          <a:stretch>
            <a:fillRect/>
          </a:stretch>
        </p:blipFill>
        <p:spPr>
          <a:xfrm>
            <a:off x="2267744" y="3789040"/>
            <a:ext cx="4933742" cy="2808312"/>
          </a:xfrm>
          <a:prstGeom prst="rect">
            <a:avLst/>
          </a:prstGeom>
          <a:ln>
            <a:noFill/>
          </a:ln>
          <a:effectLst>
            <a:softEdge rad="112500"/>
          </a:effec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2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5"/>
                                        </p:tgtEl>
                                        <p:attrNameLst>
                                          <p:attrName>ppt_x</p:attrName>
                                          <p:attrName>ppt_y</p:attrName>
                                        </p:attrNameLst>
                                      </p:cBhvr>
                                    </p:animMotion>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sfondo-a-scacchi-con-effetto-illusione-ottica_91-2147487112.jpg"/>
          <p:cNvPicPr>
            <a:picLocks noChangeAspect="1"/>
          </p:cNvPicPr>
          <p:nvPr/>
        </p:nvPicPr>
        <p:blipFill>
          <a:blip r:embed="rId2" cstate="print"/>
          <a:stretch>
            <a:fillRect/>
          </a:stretch>
        </p:blipFill>
        <p:spPr>
          <a:xfrm>
            <a:off x="0" y="0"/>
            <a:ext cx="9144000" cy="6858000"/>
          </a:xfrm>
          <a:prstGeom prst="rect">
            <a:avLst/>
          </a:prstGeom>
        </p:spPr>
      </p:pic>
      <p:sp>
        <p:nvSpPr>
          <p:cNvPr id="2" name="Titolo 1"/>
          <p:cNvSpPr>
            <a:spLocks noGrp="1"/>
          </p:cNvSpPr>
          <p:nvPr>
            <p:ph type="title"/>
          </p:nvPr>
        </p:nvSpPr>
        <p:spPr>
          <a:xfrm rot="20922150">
            <a:off x="435186" y="2965145"/>
            <a:ext cx="8309453" cy="1510882"/>
          </a:xfrm>
        </p:spPr>
        <p:txBody>
          <a:bodyPr>
            <a:noAutofit/>
          </a:bodyPr>
          <a:lstStyle/>
          <a:p>
            <a:pPr algn="ctr"/>
            <a:r>
              <a:rPr lang="it-IT" sz="5400" dirty="0" smtClean="0">
                <a:ln w="12700">
                  <a:solidFill>
                    <a:schemeClr val="accent1"/>
                  </a:solidFill>
                  <a:prstDash val="solid"/>
                </a:ln>
                <a:pattFill prst="pct50">
                  <a:fgClr>
                    <a:schemeClr val="accent1"/>
                  </a:fgClr>
                  <a:bgClr>
                    <a:schemeClr val="accent1">
                      <a:lumMod val="20000"/>
                      <a:lumOff val="80000"/>
                    </a:schemeClr>
                  </a:bgClr>
                </a:pattFill>
                <a:effectLst>
                  <a:glow rad="228600">
                    <a:schemeClr val="accent4">
                      <a:satMod val="175000"/>
                      <a:alpha val="40000"/>
                    </a:schemeClr>
                  </a:glow>
                  <a:outerShdw dist="38100" dir="2640000" algn="bl" rotWithShape="0">
                    <a:schemeClr val="accent1"/>
                  </a:outerShdw>
                </a:effectLst>
                <a:latin typeface="Berlin Sans FB Demi" pitchFamily="34" charset="0"/>
              </a:rPr>
              <a:t>PERCHÉ HO SCELTO LA “FOLLIA”?</a:t>
            </a:r>
            <a:endParaRPr lang="it-IT" sz="5400" dirty="0">
              <a:ln w="12700">
                <a:solidFill>
                  <a:schemeClr val="accent1"/>
                </a:solidFill>
                <a:prstDash val="solid"/>
              </a:ln>
              <a:pattFill prst="pct50">
                <a:fgClr>
                  <a:schemeClr val="accent1"/>
                </a:fgClr>
                <a:bgClr>
                  <a:schemeClr val="accent1">
                    <a:lumMod val="20000"/>
                    <a:lumOff val="80000"/>
                  </a:schemeClr>
                </a:bgClr>
              </a:pattFill>
              <a:effectLst>
                <a:glow rad="228600">
                  <a:schemeClr val="accent4">
                    <a:satMod val="175000"/>
                    <a:alpha val="40000"/>
                  </a:schemeClr>
                </a:glow>
                <a:outerShdw dist="38100" dir="2640000" algn="bl" rotWithShape="0">
                  <a:schemeClr val="accent1"/>
                </a:outerShdw>
              </a:effectLst>
              <a:latin typeface="Berlin Sans FB Demi" pitchFamily="34" charset="0"/>
            </a:endParaRPr>
          </a:p>
        </p:txBody>
      </p:sp>
    </p:spTree>
  </p:cSld>
  <p:clrMapOvr>
    <a:masterClrMapping/>
  </p:clrMapOvr>
  <p:transition spd="slow">
    <p:blinds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sfondo-nero.jpg"/>
          <p:cNvPicPr>
            <a:picLocks noGrp="1" noChangeAspect="1"/>
          </p:cNvPicPr>
          <p:nvPr>
            <p:ph idx="1"/>
          </p:nvPr>
        </p:nvPicPr>
        <p:blipFill>
          <a:blip r:embed="rId2" cstate="print"/>
          <a:stretch>
            <a:fillRect/>
          </a:stretch>
        </p:blipFill>
        <p:spPr>
          <a:xfrm>
            <a:off x="0" y="0"/>
            <a:ext cx="9144000" cy="6858000"/>
          </a:xfrm>
        </p:spPr>
      </p:pic>
      <p:sp>
        <p:nvSpPr>
          <p:cNvPr id="2" name="Titolo 1"/>
          <p:cNvSpPr>
            <a:spLocks noGrp="1"/>
          </p:cNvSpPr>
          <p:nvPr>
            <p:ph type="title"/>
          </p:nvPr>
        </p:nvSpPr>
        <p:spPr>
          <a:xfrm>
            <a:off x="500034" y="1071546"/>
            <a:ext cx="8229600" cy="4130808"/>
          </a:xfrm>
        </p:spPr>
        <p:txBody>
          <a:bodyPr>
            <a:normAutofit fontScale="90000"/>
          </a:bodyPr>
          <a:lstStyle/>
          <a:p>
            <a:pPr algn="ctr"/>
            <a:r>
              <a:rPr lang="it-IT" dirty="0">
                <a:solidFill>
                  <a:schemeClr val="accent1"/>
                </a:solidFill>
              </a:rPr>
              <a:t>“</a:t>
            </a:r>
            <a:r>
              <a:rPr lang="it-IT" dirty="0"/>
              <a:t/>
            </a:r>
            <a:br>
              <a:rPr lang="it-IT" dirty="0"/>
            </a:br>
            <a:r>
              <a:rPr lang="it-IT" sz="4400" i="1" dirty="0">
                <a:solidFill>
                  <a:schemeClr val="accent1"/>
                </a:solidFill>
                <a:latin typeface="Gungsuh" pitchFamily="18" charset="-127"/>
                <a:ea typeface="Gungsuh" pitchFamily="18" charset="-127"/>
              </a:rPr>
              <a:t>Ti diranno che sei un pazzo, solo perché loro non avranno mai il coraggio di fare quello che fai tu</a:t>
            </a:r>
            <a:br>
              <a:rPr lang="it-IT" sz="4400" i="1" dirty="0">
                <a:solidFill>
                  <a:schemeClr val="accent1"/>
                </a:solidFill>
                <a:latin typeface="Gungsuh" pitchFamily="18" charset="-127"/>
                <a:ea typeface="Gungsuh" pitchFamily="18" charset="-127"/>
              </a:rPr>
            </a:br>
            <a:r>
              <a:rPr lang="it-IT" sz="4400" i="1" dirty="0">
                <a:solidFill>
                  <a:schemeClr val="accent1"/>
                </a:solidFill>
                <a:latin typeface="Gungsuh" pitchFamily="18" charset="-127"/>
                <a:ea typeface="Gungsuh" pitchFamily="18" charset="-127"/>
              </a:rPr>
              <a:t>“</a:t>
            </a:r>
          </a:p>
        </p:txBody>
      </p:sp>
    </p:spTree>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sfondo.jpg"/>
          <p:cNvPicPr>
            <a:picLocks noChangeAspect="1"/>
          </p:cNvPicPr>
          <p:nvPr/>
        </p:nvPicPr>
        <p:blipFill>
          <a:blip r:embed="rId2" cstate="print"/>
          <a:stretch>
            <a:fillRect/>
          </a:stretch>
        </p:blipFill>
        <p:spPr>
          <a:xfrm>
            <a:off x="0" y="0"/>
            <a:ext cx="9144000" cy="6858000"/>
          </a:xfrm>
          <a:prstGeom prst="rect">
            <a:avLst/>
          </a:prstGeom>
        </p:spPr>
      </p:pic>
      <p:sp>
        <p:nvSpPr>
          <p:cNvPr id="6" name="Titolo 5"/>
          <p:cNvSpPr>
            <a:spLocks noGrp="1"/>
          </p:cNvSpPr>
          <p:nvPr>
            <p:ph type="ctrTitle"/>
          </p:nvPr>
        </p:nvSpPr>
        <p:spPr>
          <a:xfrm>
            <a:off x="467544" y="5184648"/>
            <a:ext cx="8077200" cy="1673352"/>
          </a:xfrm>
        </p:spPr>
        <p:txBody>
          <a:bodyPr>
            <a:normAutofit/>
          </a:bodyPr>
          <a:lstStyle/>
          <a:p>
            <a:pPr algn="ctr"/>
            <a:r>
              <a:rPr lang="it-IT" sz="2800" i="1" dirty="0">
                <a:effectLst>
                  <a:outerShdw blurRad="38100" dist="38100" dir="2700000" algn="tl">
                    <a:srgbClr val="000000">
                      <a:alpha val="43137"/>
                    </a:srgbClr>
                  </a:outerShdw>
                </a:effectLst>
                <a:latin typeface="Berlin Sans FB Demi" pitchFamily="34" charset="0"/>
              </a:rPr>
              <a:t/>
            </a:r>
            <a:br>
              <a:rPr lang="it-IT" sz="2800" i="1" dirty="0">
                <a:effectLst>
                  <a:outerShdw blurRad="38100" dist="38100" dir="2700000" algn="tl">
                    <a:srgbClr val="000000">
                      <a:alpha val="43137"/>
                    </a:srgbClr>
                  </a:outerShdw>
                </a:effectLst>
                <a:latin typeface="Berlin Sans FB Demi" pitchFamily="34" charset="0"/>
              </a:rPr>
            </a:br>
            <a:endParaRPr lang="it-IT" sz="2800" i="1" dirty="0">
              <a:solidFill>
                <a:schemeClr val="tx1"/>
              </a:solidFill>
              <a:effectLst>
                <a:outerShdw blurRad="38100" dist="38100" dir="2700000" algn="tl">
                  <a:srgbClr val="000000">
                    <a:alpha val="43137"/>
                  </a:srgbClr>
                </a:outerShdw>
              </a:effectLst>
              <a:latin typeface="Berlin Sans FB Demi" pitchFamily="34" charset="0"/>
            </a:endParaRPr>
          </a:p>
        </p:txBody>
      </p:sp>
      <p:sp>
        <p:nvSpPr>
          <p:cNvPr id="7" name="Sottotitolo 6"/>
          <p:cNvSpPr>
            <a:spLocks noGrp="1"/>
          </p:cNvSpPr>
          <p:nvPr>
            <p:ph type="subTitle" idx="1"/>
          </p:nvPr>
        </p:nvSpPr>
        <p:spPr>
          <a:xfrm>
            <a:off x="642910" y="214290"/>
            <a:ext cx="8077200" cy="1643074"/>
          </a:xfrm>
        </p:spPr>
        <p:txBody>
          <a:bodyPr>
            <a:noAutofit/>
          </a:bodyPr>
          <a:lstStyle/>
          <a:p>
            <a:pPr algn="ctr"/>
            <a:r>
              <a:rPr lang="it-IT" sz="9600" dirty="0">
                <a:latin typeface="Stencil" pitchFamily="82" charset="0"/>
              </a:rPr>
              <a:t>The end</a:t>
            </a:r>
          </a:p>
        </p:txBody>
      </p:sp>
    </p:spTree>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fondo-nero.jpg"/>
          <p:cNvPicPr>
            <a:picLocks noChangeAspect="1"/>
          </p:cNvPicPr>
          <p:nvPr/>
        </p:nvPicPr>
        <p:blipFill>
          <a:blip r:embed="rId2" cstate="print"/>
          <a:stretch>
            <a:fillRect/>
          </a:stretch>
        </p:blipFill>
        <p:spPr>
          <a:xfrm>
            <a:off x="0" y="0"/>
            <a:ext cx="9144000" cy="6858000"/>
          </a:xfrm>
          <a:prstGeom prst="rect">
            <a:avLst/>
          </a:prstGeom>
        </p:spPr>
      </p:pic>
      <p:sp>
        <p:nvSpPr>
          <p:cNvPr id="3" name="מציין מיקום תוכן 2"/>
          <p:cNvSpPr>
            <a:spLocks noGrp="1"/>
          </p:cNvSpPr>
          <p:nvPr>
            <p:ph idx="1"/>
          </p:nvPr>
        </p:nvSpPr>
        <p:spPr>
          <a:xfrm>
            <a:off x="323528" y="3068960"/>
            <a:ext cx="8229600" cy="4625609"/>
          </a:xfrm>
        </p:spPr>
        <p:txBody>
          <a:bodyPr/>
          <a:lstStyle/>
          <a:p>
            <a:pPr lvl="0" algn="ctr">
              <a:buClr>
                <a:srgbClr val="B83D68"/>
              </a:buClr>
              <a:buNone/>
            </a:pPr>
            <a:r>
              <a:rPr lang="it-IT" sz="6600" dirty="0">
                <a:solidFill>
                  <a:srgbClr val="B83D68"/>
                </a:solidFill>
                <a:latin typeface="Berlin Sans FB Demi" pitchFamily="34" charset="0"/>
              </a:rPr>
              <a:t>FOLLIA NEGATIVA</a:t>
            </a:r>
          </a:p>
          <a:p>
            <a:pPr marL="118872" indent="0">
              <a:buNone/>
            </a:pPr>
            <a:endParaRPr lang="it-IT" dirty="0"/>
          </a:p>
        </p:txBody>
      </p:sp>
    </p:spTree>
    <p:extLst>
      <p:ext uri="{BB962C8B-B14F-4D97-AF65-F5344CB8AC3E}">
        <p14:creationId xmlns="" xmlns:p14="http://schemas.microsoft.com/office/powerpoint/2010/main" val="1107991305"/>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nodeType="clickEffect">
                                  <p:stCondLst>
                                    <p:cond delay="0"/>
                                  </p:stCondLst>
                                  <p:childTnLst>
                                    <p:animClr clrSpc="hsl" dir="cw">
                                      <p:cBhvr override="childStyle">
                                        <p:cTn id="6" dur="500" fill="hold"/>
                                        <p:tgtEl>
                                          <p:spTgt spid="3">
                                            <p:txEl>
                                              <p:pRg st="0" end="0"/>
                                            </p:txEl>
                                          </p:spTgt>
                                        </p:tgtEl>
                                        <p:attrNameLst>
                                          <p:attrName>style.color</p:attrName>
                                        </p:attrNameLst>
                                      </p:cBhvr>
                                      <p:by>
                                        <p:hsl h="0" s="12549" l="25098"/>
                                      </p:by>
                                    </p:animClr>
                                    <p:animClr clrSpc="hsl" dir="cw">
                                      <p:cBhvr>
                                        <p:cTn id="7" dur="500" fill="hold"/>
                                        <p:tgtEl>
                                          <p:spTgt spid="3">
                                            <p:txEl>
                                              <p:pRg st="0" end="0"/>
                                            </p:txEl>
                                          </p:spTgt>
                                        </p:tgtEl>
                                        <p:attrNameLst>
                                          <p:attrName>fillcolor</p:attrName>
                                        </p:attrNameLst>
                                      </p:cBhvr>
                                      <p:by>
                                        <p:hsl h="0" s="12549" l="25098"/>
                                      </p:by>
                                    </p:animClr>
                                    <p:animClr clrSpc="hsl" dir="cw">
                                      <p:cBhvr>
                                        <p:cTn id="8" dur="500" fill="hold"/>
                                        <p:tgtEl>
                                          <p:spTgt spid="3">
                                            <p:txEl>
                                              <p:pRg st="0" end="0"/>
                                            </p:txEl>
                                          </p:spTgt>
                                        </p:tgtEl>
                                        <p:attrNameLst>
                                          <p:attrName>stroke.color</p:attrName>
                                        </p:attrNameLst>
                                      </p:cBhvr>
                                      <p:by>
                                        <p:hsl h="0" s="12549" l="25098"/>
                                      </p:by>
                                    </p:animClr>
                                    <p:set>
                                      <p:cBhvr>
                                        <p:cTn id="9"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400" b="1" i="1" dirty="0" smtClean="0">
                <a:effectLst>
                  <a:outerShdw blurRad="38100" dist="38100" dir="2700000" algn="tl">
                    <a:srgbClr val="000000">
                      <a:alpha val="43137"/>
                    </a:srgbClr>
                  </a:outerShdw>
                </a:effectLst>
              </a:rPr>
              <a:t>   </a:t>
            </a:r>
            <a:r>
              <a:rPr lang="it-IT" sz="2400" dirty="0" smtClean="0">
                <a:solidFill>
                  <a:schemeClr val="accent1"/>
                </a:solidFill>
                <a:effectLst>
                  <a:outerShdw blurRad="38100" dist="38100" dir="2700000" algn="tl">
                    <a:srgbClr val="000000">
                      <a:alpha val="43137"/>
                    </a:srgbClr>
                  </a:outerShdw>
                </a:effectLst>
                <a:latin typeface="Aharoni" pitchFamily="2" charset="-79"/>
                <a:cs typeface="Aharoni" pitchFamily="2" charset="-79"/>
              </a:rPr>
              <a:t>LA CLASSIFICAZIONE DELLE “RAZZE” SECONDO HITLER</a:t>
            </a:r>
            <a:r>
              <a:rPr lang="it-IT" sz="2400" b="1" i="1" dirty="0">
                <a:effectLst>
                  <a:outerShdw blurRad="38100" dist="38100" dir="2700000" algn="tl">
                    <a:srgbClr val="000000">
                      <a:alpha val="43137"/>
                    </a:srgbClr>
                  </a:outerShdw>
                </a:effectLst>
              </a:rPr>
              <a:t/>
            </a:r>
            <a:br>
              <a:rPr lang="it-IT" sz="2400" b="1" i="1" dirty="0">
                <a:effectLst>
                  <a:outerShdw blurRad="38100" dist="38100" dir="2700000" algn="tl">
                    <a:srgbClr val="000000">
                      <a:alpha val="43137"/>
                    </a:srgbClr>
                  </a:outerShdw>
                </a:effectLst>
              </a:rPr>
            </a:br>
            <a:r>
              <a:rPr lang="it-IT" sz="1800" i="1" dirty="0"/>
              <a:t>                                                                 </a:t>
            </a:r>
            <a:r>
              <a:rPr lang="it-IT" sz="1800" b="1" i="1" dirty="0">
                <a:solidFill>
                  <a:schemeClr val="tx1"/>
                </a:solidFill>
              </a:rPr>
              <a:t>STORIA E SCIENZE</a:t>
            </a:r>
          </a:p>
        </p:txBody>
      </p:sp>
      <p:sp>
        <p:nvSpPr>
          <p:cNvPr id="3" name="Segnaposto contenuto 2"/>
          <p:cNvSpPr>
            <a:spLocks noGrp="1"/>
          </p:cNvSpPr>
          <p:nvPr>
            <p:ph idx="1"/>
          </p:nvPr>
        </p:nvSpPr>
        <p:spPr/>
        <p:txBody>
          <a:bodyPr>
            <a:normAutofit fontScale="92500"/>
          </a:bodyPr>
          <a:lstStyle/>
          <a:p>
            <a:pPr algn="ctr">
              <a:buNone/>
            </a:pPr>
            <a:r>
              <a:rPr lang="it-IT" sz="2800" b="1" dirty="0" smtClean="0">
                <a:latin typeface="Aharoni" pitchFamily="2" charset="-79"/>
                <a:cs typeface="Aharoni" pitchFamily="2" charset="-79"/>
              </a:rPr>
              <a:t>  </a:t>
            </a:r>
            <a:r>
              <a:rPr lang="it-IT" sz="2400" b="1" dirty="0" smtClean="0">
                <a:latin typeface="Berlin Sans FB Demi" pitchFamily="34" charset="0"/>
                <a:cs typeface="Aharoni" pitchFamily="2" charset="-79"/>
              </a:rPr>
              <a:t>La  </a:t>
            </a:r>
            <a:r>
              <a:rPr lang="it-IT" sz="2400" b="1" dirty="0">
                <a:latin typeface="Berlin Sans FB Demi" pitchFamily="34" charset="0"/>
                <a:cs typeface="Aharoni" pitchFamily="2" charset="-79"/>
              </a:rPr>
              <a:t>genetica oltre ad aver fornito importanti dati sul </a:t>
            </a:r>
            <a:r>
              <a:rPr lang="it-IT" sz="2400" b="1" dirty="0" smtClean="0">
                <a:latin typeface="Berlin Sans FB Demi" pitchFamily="34" charset="0"/>
                <a:cs typeface="Aharoni" pitchFamily="2" charset="-79"/>
              </a:rPr>
              <a:t>nostro corpo</a:t>
            </a:r>
            <a:r>
              <a:rPr lang="it-IT" sz="2400" b="1" dirty="0">
                <a:latin typeface="Berlin Sans FB Demi" pitchFamily="34" charset="0"/>
                <a:cs typeface="Aharoni" pitchFamily="2" charset="-79"/>
              </a:rPr>
              <a:t>, </a:t>
            </a:r>
            <a:r>
              <a:rPr lang="it-IT" sz="2400" b="1" dirty="0" smtClean="0">
                <a:latin typeface="Berlin Sans FB Demi" pitchFamily="34" charset="0"/>
                <a:cs typeface="Aharoni" pitchFamily="2" charset="-79"/>
              </a:rPr>
              <a:t>ci ha </a:t>
            </a:r>
            <a:r>
              <a:rPr lang="it-IT" sz="2400" b="1" dirty="0">
                <a:latin typeface="Berlin Sans FB Demi" pitchFamily="34" charset="0"/>
                <a:cs typeface="Aharoni" pitchFamily="2" charset="-79"/>
              </a:rPr>
              <a:t>dimostrato che la razza umana è una sola. </a:t>
            </a:r>
            <a:r>
              <a:rPr lang="it-IT" sz="2400" b="1" dirty="0" smtClean="0">
                <a:latin typeface="Berlin Sans FB Demi" pitchFamily="34" charset="0"/>
                <a:cs typeface="Aharoni" pitchFamily="2" charset="-79"/>
              </a:rPr>
              <a:t>Su</a:t>
            </a:r>
          </a:p>
          <a:p>
            <a:pPr algn="ctr">
              <a:buNone/>
            </a:pPr>
            <a:r>
              <a:rPr lang="it-IT" sz="2400" b="1" dirty="0" smtClean="0">
                <a:latin typeface="Berlin Sans FB Demi" pitchFamily="34" charset="0"/>
                <a:cs typeface="Aharoni" pitchFamily="2" charset="-79"/>
              </a:rPr>
              <a:t>questo </a:t>
            </a:r>
            <a:r>
              <a:rPr lang="it-IT" sz="2400" b="1" dirty="0">
                <a:latin typeface="Berlin Sans FB Demi" pitchFamily="34" charset="0"/>
                <a:cs typeface="Aharoni" pitchFamily="2" charset="-79"/>
              </a:rPr>
              <a:t>HITLER </a:t>
            </a:r>
            <a:r>
              <a:rPr lang="it-IT" sz="2400" b="1" dirty="0" smtClean="0">
                <a:latin typeface="Berlin Sans FB Demi" pitchFamily="34" charset="0"/>
                <a:cs typeface="Aharoni" pitchFamily="2" charset="-79"/>
              </a:rPr>
              <a:t> oltre </a:t>
            </a:r>
            <a:r>
              <a:rPr lang="it-IT" sz="2400" b="1" dirty="0">
                <a:latin typeface="Berlin Sans FB Demi" pitchFamily="34" charset="0"/>
                <a:cs typeface="Aharoni" pitchFamily="2" charset="-79"/>
              </a:rPr>
              <a:t>a credere che ne esistano diverse, le divide per caratteristiche e da più importanza alla RAZZA ARIANA a discapito delle altre.</a:t>
            </a:r>
          </a:p>
          <a:p>
            <a:pPr algn="ctr">
              <a:buNone/>
            </a:pPr>
            <a:endParaRPr lang="it-IT" sz="2000" b="1" dirty="0">
              <a:latin typeface="Berlin Sans FB Demi" pitchFamily="34" charset="0"/>
              <a:cs typeface="Aharoni" pitchFamily="2" charset="-79"/>
            </a:endParaRPr>
          </a:p>
          <a:p>
            <a:pPr algn="ctr">
              <a:buNone/>
            </a:pPr>
            <a:endParaRPr lang="it-IT" sz="2000" b="1" dirty="0">
              <a:latin typeface="Berlin Sans FB Demi" pitchFamily="34" charset="0"/>
              <a:cs typeface="Aharoni" pitchFamily="2" charset="-79"/>
            </a:endParaRPr>
          </a:p>
          <a:p>
            <a:pPr algn="ctr">
              <a:buNone/>
            </a:pPr>
            <a:endParaRPr lang="it-IT" sz="2000" b="1" dirty="0">
              <a:latin typeface="Berlin Sans FB Demi" pitchFamily="34" charset="0"/>
              <a:cs typeface="Aharoni" pitchFamily="2" charset="-79"/>
            </a:endParaRPr>
          </a:p>
          <a:p>
            <a:pPr>
              <a:buNone/>
            </a:pPr>
            <a:r>
              <a:rPr lang="it-IT" sz="3600" b="1" dirty="0">
                <a:latin typeface="Berlin Sans FB Demi" pitchFamily="34" charset="0"/>
                <a:cs typeface="Aharoni" pitchFamily="2" charset="-79"/>
              </a:rPr>
              <a:t>             </a:t>
            </a:r>
            <a:r>
              <a:rPr lang="it-IT" sz="3600" b="1" dirty="0">
                <a:ln w="12700">
                  <a:solidFill>
                    <a:schemeClr val="tx2">
                      <a:satMod val="155000"/>
                    </a:schemeClr>
                  </a:solidFill>
                  <a:prstDash val="solid"/>
                </a:ln>
                <a:effectLst>
                  <a:outerShdw blurRad="41275" dist="20320" dir="1800000" algn="tl" rotWithShape="0">
                    <a:srgbClr val="000000">
                      <a:alpha val="40000"/>
                    </a:srgbClr>
                  </a:outerShdw>
                </a:effectLst>
                <a:latin typeface="Berlin Sans FB Demi" pitchFamily="34" charset="0"/>
                <a:cs typeface="Aharoni" pitchFamily="2" charset="-79"/>
              </a:rPr>
              <a:t>Cosa si intende per razza ariana?           </a:t>
            </a:r>
            <a:endParaRPr lang="it-IT" sz="3600" b="1" dirty="0">
              <a:latin typeface="Berlin Sans FB Demi" pitchFamily="34" charset="0"/>
              <a:cs typeface="Aharoni" pitchFamily="2" charset="-79"/>
            </a:endParaRPr>
          </a:p>
          <a:p>
            <a:pPr>
              <a:buNone/>
            </a:pPr>
            <a:r>
              <a:rPr lang="it-IT" sz="2400" b="1" dirty="0">
                <a:latin typeface="Berlin Sans FB Demi" pitchFamily="34" charset="0"/>
                <a:cs typeface="Aharoni" pitchFamily="2" charset="-79"/>
              </a:rPr>
              <a:t>                                             </a:t>
            </a:r>
          </a:p>
          <a:p>
            <a:pPr algn="ctr">
              <a:buNone/>
            </a:pPr>
            <a:endParaRPr lang="it-IT" sz="2400" b="1" dirty="0">
              <a:latin typeface="Aharoni" pitchFamily="2" charset="-79"/>
              <a:cs typeface="Aharoni" pitchFamily="2" charset="-79"/>
            </a:endParaRPr>
          </a:p>
          <a:p>
            <a:pPr algn="ctr">
              <a:buNone/>
            </a:pPr>
            <a:r>
              <a:rPr lang="it-IT" sz="2400" b="1" dirty="0">
                <a:latin typeface="Aharoni" pitchFamily="2" charset="-79"/>
                <a:cs typeface="Aharoni" pitchFamily="2" charset="-79"/>
              </a:rPr>
              <a:t>                             </a:t>
            </a:r>
          </a:p>
        </p:txBody>
      </p:sp>
      <p:sp>
        <p:nvSpPr>
          <p:cNvPr id="6" name="Freccia a destra 5"/>
          <p:cNvSpPr/>
          <p:nvPr/>
        </p:nvSpPr>
        <p:spPr>
          <a:xfrm rot="2492257">
            <a:off x="5059746" y="3955396"/>
            <a:ext cx="1071570"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p:cTn id="1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p:cTn id="2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p:cNvSpPr>
            <a:spLocks noGrp="1"/>
          </p:cNvSpPr>
          <p:nvPr>
            <p:ph idx="1"/>
          </p:nvPr>
        </p:nvSpPr>
        <p:spPr>
          <a:xfrm>
            <a:off x="500034" y="1857364"/>
            <a:ext cx="8229600" cy="4625609"/>
          </a:xfrm>
        </p:spPr>
        <p:txBody>
          <a:bodyPr>
            <a:normAutofit/>
          </a:bodyPr>
          <a:lstStyle/>
          <a:p>
            <a:pPr algn="ctr">
              <a:buNone/>
            </a:pPr>
            <a:r>
              <a:rPr lang="it-IT" sz="2000" b="1" dirty="0" smtClean="0">
                <a:latin typeface="Berlin Sans FB Demi" pitchFamily="34" charset="0"/>
              </a:rPr>
              <a:t>Oltre </a:t>
            </a:r>
            <a:r>
              <a:rPr lang="it-IT" sz="2000" b="1" dirty="0">
                <a:latin typeface="Berlin Sans FB Demi" pitchFamily="34" charset="0"/>
              </a:rPr>
              <a:t>alle persone con disabilità anche gli ebrei, visti come appartenenti a una razza inferiore e come nemici della razza ariana, vennero eliminati. Innanzitutto Hitler introdusse le leggi di Norimberga. Poi aprì in molte città i ghetti </a:t>
            </a:r>
          </a:p>
          <a:p>
            <a:pPr algn="ctr">
              <a:buNone/>
            </a:pPr>
            <a:r>
              <a:rPr lang="it-IT" sz="2000" b="1" dirty="0">
                <a:latin typeface="Berlin Sans FB Demi" pitchFamily="34" charset="0"/>
              </a:rPr>
              <a:t> infine durante la seconda guerra mondiale diede inizio ad una vera e propria deportazione di persone nei campi di concentramento e sterminio come quello di Auschwitz. </a:t>
            </a:r>
          </a:p>
        </p:txBody>
      </p:sp>
      <p:pic>
        <p:nvPicPr>
          <p:cNvPr id="5" name="Immagine 4" descr="teschi.jpg"/>
          <p:cNvPicPr>
            <a:picLocks noChangeAspect="1"/>
          </p:cNvPicPr>
          <p:nvPr/>
        </p:nvPicPr>
        <p:blipFill>
          <a:blip r:embed="rId2" cstate="print"/>
          <a:stretch>
            <a:fillRect/>
          </a:stretch>
        </p:blipFill>
        <p:spPr>
          <a:xfrm>
            <a:off x="2339752" y="4653136"/>
            <a:ext cx="4503273" cy="2204864"/>
          </a:xfrm>
          <a:prstGeom prst="rect">
            <a:avLst/>
          </a:prstGeom>
        </p:spPr>
      </p:pic>
      <p:sp>
        <p:nvSpPr>
          <p:cNvPr id="6" name="Simbolo &quot;divieto&quot; 5"/>
          <p:cNvSpPr/>
          <p:nvPr/>
        </p:nvSpPr>
        <p:spPr>
          <a:xfrm>
            <a:off x="2699792" y="5157192"/>
            <a:ext cx="1152128" cy="1296144"/>
          </a:xfrm>
          <a:prstGeom prst="noSmoking">
            <a:avLst>
              <a:gd name="adj" fmla="val 114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8" name="Simbolo &quot;divieto&quot; 7"/>
          <p:cNvSpPr/>
          <p:nvPr/>
        </p:nvSpPr>
        <p:spPr>
          <a:xfrm>
            <a:off x="5364088" y="5157192"/>
            <a:ext cx="1152128" cy="1296144"/>
          </a:xfrm>
          <a:prstGeom prst="noSmoking">
            <a:avLst>
              <a:gd name="adj" fmla="val 114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9" name="Titolo 8"/>
          <p:cNvSpPr>
            <a:spLocks noGrp="1"/>
          </p:cNvSpPr>
          <p:nvPr>
            <p:ph type="title"/>
          </p:nvPr>
        </p:nvSpPr>
        <p:spPr/>
        <p:txBody>
          <a:bodyPr>
            <a:normAutofit/>
          </a:bodyPr>
          <a:lstStyle/>
          <a:p>
            <a:pPr algn="ctr"/>
            <a:r>
              <a:rPr lang="it-IT" sz="2800" dirty="0" smtClean="0">
                <a:solidFill>
                  <a:schemeClr val="accent1"/>
                </a:solidFill>
                <a:effectLst>
                  <a:outerShdw blurRad="38100" dist="38100" dir="2700000" algn="tl">
                    <a:srgbClr val="000000">
                      <a:alpha val="43137"/>
                    </a:srgbClr>
                  </a:outerShdw>
                </a:effectLst>
                <a:latin typeface="Aharoni" pitchFamily="2" charset="-79"/>
                <a:cs typeface="Aharoni" pitchFamily="2" charset="-79"/>
              </a:rPr>
              <a:t> </a:t>
            </a:r>
            <a:r>
              <a:rPr lang="it-IT" sz="2400" dirty="0" smtClean="0">
                <a:solidFill>
                  <a:schemeClr val="accent1"/>
                </a:solidFill>
                <a:effectLst>
                  <a:outerShdw blurRad="38100" dist="38100" dir="2700000" algn="tl">
                    <a:srgbClr val="000000">
                      <a:alpha val="43137"/>
                    </a:srgbClr>
                  </a:outerShdw>
                </a:effectLst>
                <a:latin typeface="Aharoni" pitchFamily="2" charset="-79"/>
                <a:cs typeface="Aharoni" pitchFamily="2" charset="-79"/>
              </a:rPr>
              <a:t>LEGGI </a:t>
            </a:r>
            <a:r>
              <a:rPr lang="it-IT" sz="2400" dirty="0" err="1" smtClean="0">
                <a:solidFill>
                  <a:schemeClr val="accent1"/>
                </a:solidFill>
                <a:effectLst>
                  <a:outerShdw blurRad="38100" dist="38100" dir="2700000" algn="tl">
                    <a:srgbClr val="000000">
                      <a:alpha val="43137"/>
                    </a:srgbClr>
                  </a:outerShdw>
                </a:effectLst>
                <a:latin typeface="Aharoni" pitchFamily="2" charset="-79"/>
                <a:cs typeface="Aharoni" pitchFamily="2" charset="-79"/>
              </a:rPr>
              <a:t>DI</a:t>
            </a:r>
            <a:r>
              <a:rPr lang="it-IT" sz="2400" dirty="0" smtClean="0">
                <a:solidFill>
                  <a:schemeClr val="accent1"/>
                </a:solidFill>
                <a:effectLst>
                  <a:outerShdw blurRad="38100" dist="38100" dir="2700000" algn="tl">
                    <a:srgbClr val="000000">
                      <a:alpha val="43137"/>
                    </a:srgbClr>
                  </a:outerShdw>
                </a:effectLst>
                <a:latin typeface="Aharoni" pitchFamily="2" charset="-79"/>
                <a:cs typeface="Aharoni" pitchFamily="2" charset="-79"/>
              </a:rPr>
              <a:t> NORIMBERGA E DEPORTAZIONE</a:t>
            </a:r>
            <a:endParaRPr lang="it-IT" dirty="0"/>
          </a:p>
        </p:txBody>
      </p:sp>
    </p:spTree>
  </p:cSld>
  <p:clrMapOvr>
    <a:masterClrMapping/>
  </p:clrMapOvr>
  <p:transition spd="slow">
    <p:cover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razza ariana.jpg"/>
          <p:cNvPicPr>
            <a:picLocks noGrp="1" noChangeAspect="1"/>
          </p:cNvPicPr>
          <p:nvPr>
            <p:ph idx="1"/>
          </p:nvPr>
        </p:nvPicPr>
        <p:blipFill>
          <a:blip r:embed="rId2" cstate="print"/>
          <a:stretch>
            <a:fillRect/>
          </a:stretch>
        </p:blipFill>
        <p:spPr>
          <a:xfrm>
            <a:off x="0" y="0"/>
            <a:ext cx="9144000"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2" name="Titolo 1"/>
          <p:cNvSpPr>
            <a:spLocks noGrp="1"/>
          </p:cNvSpPr>
          <p:nvPr>
            <p:ph type="title"/>
          </p:nvPr>
        </p:nvSpPr>
        <p:spPr/>
        <p:txBody>
          <a:bodyPr>
            <a:normAutofit/>
          </a:bodyPr>
          <a:lstStyle/>
          <a:p>
            <a:endParaRPr lang="it-IT" dirty="0"/>
          </a:p>
        </p:txBody>
      </p:sp>
    </p:spTree>
  </p:cSld>
  <p:clrMapOvr>
    <a:masterClrMapping/>
  </p:clrMapOvr>
  <p:transition spd="slow">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57200" y="155448"/>
            <a:ext cx="8229600" cy="1130412"/>
          </a:xfrm>
        </p:spPr>
        <p:txBody>
          <a:bodyPr/>
          <a:lstStyle/>
          <a:p>
            <a:pPr algn="ctr"/>
            <a:r>
              <a:rPr lang="it-IT" sz="4800" i="1" dirty="0">
                <a:solidFill>
                  <a:schemeClr val="tx1"/>
                </a:solidFill>
              </a:rPr>
              <a:t>        </a:t>
            </a:r>
            <a:r>
              <a:rPr lang="it-IT" sz="4800" i="1" dirty="0" smtClean="0">
                <a:solidFill>
                  <a:schemeClr val="tx1"/>
                </a:solidFill>
              </a:rPr>
              <a:t>    </a:t>
            </a:r>
            <a:r>
              <a:rPr lang="it-IT" sz="2400" dirty="0" smtClean="0">
                <a:solidFill>
                  <a:schemeClr val="accent1"/>
                </a:solidFill>
                <a:effectLst>
                  <a:outerShdw blurRad="38100" dist="38100" dir="2700000" algn="tl">
                    <a:srgbClr val="000000">
                      <a:alpha val="43137"/>
                    </a:srgbClr>
                  </a:outerShdw>
                </a:effectLst>
                <a:latin typeface="Aharoni" pitchFamily="2" charset="-79"/>
                <a:cs typeface="Aharoni" pitchFamily="2" charset="-79"/>
              </a:rPr>
              <a:t> QUESTIONE </a:t>
            </a:r>
            <a:r>
              <a:rPr lang="it-IT" sz="2400" dirty="0" err="1" smtClean="0">
                <a:solidFill>
                  <a:schemeClr val="accent1"/>
                </a:solidFill>
                <a:effectLst>
                  <a:outerShdw blurRad="38100" dist="38100" dir="2700000" algn="tl">
                    <a:srgbClr val="000000">
                      <a:alpha val="43137"/>
                    </a:srgbClr>
                  </a:outerShdw>
                </a:effectLst>
                <a:latin typeface="Aharoni" pitchFamily="2" charset="-79"/>
                <a:cs typeface="Aharoni" pitchFamily="2" charset="-79"/>
              </a:rPr>
              <a:t>DI</a:t>
            </a:r>
            <a:r>
              <a:rPr lang="it-IT" sz="2400" dirty="0" smtClean="0">
                <a:solidFill>
                  <a:schemeClr val="accent1"/>
                </a:solidFill>
                <a:effectLst>
                  <a:outerShdw blurRad="38100" dist="38100" dir="2700000" algn="tl">
                    <a:srgbClr val="000000">
                      <a:alpha val="43137"/>
                    </a:srgbClr>
                  </a:outerShdw>
                </a:effectLst>
                <a:latin typeface="Aharoni" pitchFamily="2" charset="-79"/>
                <a:cs typeface="Aharoni" pitchFamily="2" charset="-79"/>
              </a:rPr>
              <a:t> DNA</a:t>
            </a:r>
            <a:r>
              <a:rPr lang="it-IT" sz="1800" i="1" dirty="0" smtClean="0">
                <a:solidFill>
                  <a:schemeClr val="tx1"/>
                </a:solidFill>
              </a:rPr>
              <a:t>STORIA </a:t>
            </a:r>
            <a:r>
              <a:rPr lang="it-IT" sz="1800" i="1" dirty="0">
                <a:solidFill>
                  <a:schemeClr val="tx1"/>
                </a:solidFill>
              </a:rPr>
              <a:t>E SCIENZE</a:t>
            </a:r>
            <a:endParaRPr lang="it-IT" sz="1800" dirty="0"/>
          </a:p>
        </p:txBody>
      </p:sp>
      <p:sp>
        <p:nvSpPr>
          <p:cNvPr id="7" name="Segnaposto contenuto 6"/>
          <p:cNvSpPr>
            <a:spLocks noGrp="1"/>
          </p:cNvSpPr>
          <p:nvPr>
            <p:ph idx="1"/>
          </p:nvPr>
        </p:nvSpPr>
        <p:spPr/>
        <p:txBody>
          <a:bodyPr>
            <a:normAutofit/>
          </a:bodyPr>
          <a:lstStyle/>
          <a:p>
            <a:pPr algn="ctr">
              <a:buNone/>
            </a:pPr>
            <a:r>
              <a:rPr lang="it-IT" sz="2000" dirty="0" smtClean="0">
                <a:latin typeface="Berlin Sans FB Demi" pitchFamily="34" charset="0"/>
              </a:rPr>
              <a:t>Le </a:t>
            </a:r>
            <a:r>
              <a:rPr lang="it-IT" sz="2000" dirty="0">
                <a:latin typeface="Berlin Sans FB Demi" pitchFamily="34" charset="0"/>
              </a:rPr>
              <a:t>differenze fisiche come colore degli occhi, della pelle e dei capelli sono state da sempre considerate elementi fondamentali per caratterizzare le razze umane per Hitler.  </a:t>
            </a:r>
          </a:p>
          <a:p>
            <a:pPr algn="ctr">
              <a:buNone/>
            </a:pPr>
            <a:r>
              <a:rPr lang="it-IT" sz="2000" b="1" dirty="0" smtClean="0">
                <a:latin typeface="Berlin Sans FB Demi" pitchFamily="34" charset="0"/>
              </a:rPr>
              <a:t>Per esempio, le persone di colore hanno la carnagione più scura della nostra per poter resistere al sole. </a:t>
            </a:r>
            <a:endParaRPr lang="it-IT" sz="2000" dirty="0" smtClean="0">
              <a:latin typeface="Berlin Sans FB Demi" pitchFamily="34" charset="0"/>
            </a:endParaRPr>
          </a:p>
          <a:p>
            <a:pPr algn="ctr">
              <a:buNone/>
            </a:pPr>
            <a:r>
              <a:rPr lang="it-IT" sz="2000" b="1" dirty="0" smtClean="0">
                <a:latin typeface="Berlin Sans FB Demi" pitchFamily="34" charset="0"/>
              </a:rPr>
              <a:t>La scienza afferma che le differenze fisiche che abbiamo sono dovute al bisogno del nostro corpo di adattarsi al luogo in cui viviamo (si adattano al luogo in cui cresciamo).                        </a:t>
            </a:r>
            <a:endParaRPr lang="it-IT" sz="2000" dirty="0" smtClean="0">
              <a:latin typeface="Berlin Sans FB Demi" pitchFamily="34" charset="0"/>
            </a:endParaRPr>
          </a:p>
          <a:p>
            <a:pPr algn="ctr">
              <a:buNone/>
            </a:pPr>
            <a:endParaRPr lang="it-IT" sz="2000" dirty="0">
              <a:solidFill>
                <a:schemeClr val="accent1"/>
              </a:solidFill>
              <a:latin typeface="Berlin Sans FB Demi" pitchFamily="34" charset="0"/>
              <a:cs typeface="Aharoni" pitchFamily="2" charset="-79"/>
            </a:endParaRPr>
          </a:p>
        </p:txBody>
      </p:sp>
      <p:pic>
        <p:nvPicPr>
          <p:cNvPr id="8" name="Immagine 7">
            <a:extLst>
              <a:ext uri="{FF2B5EF4-FFF2-40B4-BE49-F238E27FC236}">
                <a16:creationId xmlns="" xmlns:a16="http://schemas.microsoft.com/office/drawing/2014/main" id="{72454F83-D909-44B4-827D-0C115C5076F4}"/>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5172" t="4925" r="2822" b="7341"/>
          <a:stretch/>
        </p:blipFill>
        <p:spPr>
          <a:xfrm>
            <a:off x="2339752" y="4575971"/>
            <a:ext cx="4635939" cy="2282029"/>
          </a:xfrm>
          <a:prstGeom prst="rect">
            <a:avLst/>
          </a:prstGeom>
        </p:spPr>
      </p:pic>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88640"/>
            <a:ext cx="8229600" cy="1224136"/>
          </a:xfrm>
          <a:ln w="76200">
            <a:solidFill>
              <a:schemeClr val="tx1"/>
            </a:solidFill>
            <a:prstDash val="sysDot"/>
          </a:ln>
        </p:spPr>
        <p:txBody>
          <a:bodyPr>
            <a:normAutofit/>
          </a:bodyPr>
          <a:lstStyle/>
          <a:p>
            <a:pPr algn="ctr"/>
            <a:r>
              <a:rPr lang="it-IT" sz="1800" dirty="0">
                <a:solidFill>
                  <a:schemeClr val="tx1"/>
                </a:solidFill>
              </a:rPr>
              <a:t> </a:t>
            </a:r>
            <a:r>
              <a:rPr lang="it-IT" sz="1800" dirty="0" smtClean="0">
                <a:solidFill>
                  <a:schemeClr val="tx1"/>
                </a:solidFill>
              </a:rPr>
              <a:t> </a:t>
            </a:r>
            <a:r>
              <a:rPr lang="it-IT" sz="2400" dirty="0" smtClean="0">
                <a:solidFill>
                  <a:schemeClr val="accent1"/>
                </a:solidFill>
                <a:effectLst>
                  <a:outerShdw blurRad="38100" dist="38100" dir="2700000" algn="tl">
                    <a:srgbClr val="000000">
                      <a:alpha val="43137"/>
                    </a:srgbClr>
                  </a:outerShdw>
                </a:effectLst>
                <a:latin typeface="Aharoni" pitchFamily="2" charset="-79"/>
                <a:cs typeface="Aharoni" pitchFamily="2" charset="-79"/>
              </a:rPr>
              <a:t>GLI EBREI A SHANGAI:</a:t>
            </a:r>
            <a:br>
              <a:rPr lang="it-IT" sz="2400" dirty="0" smtClean="0">
                <a:solidFill>
                  <a:schemeClr val="accent1"/>
                </a:solidFill>
                <a:effectLst>
                  <a:outerShdw blurRad="38100" dist="38100" dir="2700000" algn="tl">
                    <a:srgbClr val="000000">
                      <a:alpha val="43137"/>
                    </a:srgbClr>
                  </a:outerShdw>
                </a:effectLst>
                <a:latin typeface="Aharoni" pitchFamily="2" charset="-79"/>
                <a:cs typeface="Aharoni" pitchFamily="2" charset="-79"/>
              </a:rPr>
            </a:br>
            <a:r>
              <a:rPr lang="it-IT" sz="1800" dirty="0" smtClean="0">
                <a:solidFill>
                  <a:schemeClr val="tx1"/>
                </a:solidFill>
              </a:rPr>
              <a:t>  </a:t>
            </a:r>
            <a:endParaRPr lang="it-IT" sz="1800" dirty="0">
              <a:solidFill>
                <a:schemeClr val="tx1"/>
              </a:solidFill>
            </a:endParaRPr>
          </a:p>
        </p:txBody>
      </p:sp>
      <p:sp>
        <p:nvSpPr>
          <p:cNvPr id="3" name="Segnaposto contenuto 2"/>
          <p:cNvSpPr>
            <a:spLocks noGrp="1"/>
          </p:cNvSpPr>
          <p:nvPr>
            <p:ph idx="1"/>
          </p:nvPr>
        </p:nvSpPr>
        <p:spPr/>
        <p:txBody>
          <a:bodyPr>
            <a:normAutofit/>
          </a:bodyPr>
          <a:lstStyle/>
          <a:p>
            <a:pPr algn="ctr">
              <a:buNone/>
            </a:pPr>
            <a:r>
              <a:rPr lang="it-IT" sz="2000" b="1" dirty="0" smtClean="0">
                <a:latin typeface="Berlin Sans FB Demi" pitchFamily="34" charset="0"/>
              </a:rPr>
              <a:t>Per </a:t>
            </a:r>
            <a:r>
              <a:rPr lang="it-IT" sz="2000" b="1" dirty="0">
                <a:latin typeface="Berlin Sans FB Demi" pitchFamily="34" charset="0"/>
              </a:rPr>
              <a:t>sottrarsi alla persecuzione nazista, alla folle discriminazione </a:t>
            </a:r>
            <a:endParaRPr lang="it-IT" sz="2000" b="1" dirty="0" smtClean="0">
              <a:latin typeface="Berlin Sans FB Demi" pitchFamily="34" charset="0"/>
            </a:endParaRPr>
          </a:p>
          <a:p>
            <a:pPr algn="ctr">
              <a:buNone/>
            </a:pPr>
            <a:r>
              <a:rPr lang="it-IT" sz="2000" b="1" dirty="0" smtClean="0">
                <a:latin typeface="Berlin Sans FB Demi" pitchFamily="34" charset="0"/>
              </a:rPr>
              <a:t>razziale </a:t>
            </a:r>
            <a:r>
              <a:rPr lang="it-IT" sz="2000" b="1" dirty="0">
                <a:latin typeface="Berlin Sans FB Demi" pitchFamily="34" charset="0"/>
              </a:rPr>
              <a:t>avviata da Hitler, gli ebrei incominciarono a fuggire dall’Europa. tuttavia, per un ebreo era estremamente difficile ottenere un visto e non tutti i paesi accettavano i rifugiati. Molti ebrei però, riuscirono a trovare scampo in Cina. A quel tempo per entrare a Shangai non era necessario alcun visto.</a:t>
            </a:r>
            <a:endParaRPr lang="it-IT" sz="2000" dirty="0">
              <a:latin typeface="Berlin Sans FB Demi" pitchFamily="34" charset="0"/>
            </a:endParaRPr>
          </a:p>
          <a:p>
            <a:pPr>
              <a:buNone/>
            </a:pPr>
            <a:endParaRPr lang="it-IT" sz="2400" dirty="0">
              <a:latin typeface="Aharoni" pitchFamily="2" charset="-79"/>
              <a:cs typeface="Aharoni" pitchFamily="2" charset="-79"/>
            </a:endParaRPr>
          </a:p>
        </p:txBody>
      </p:sp>
      <p:pic>
        <p:nvPicPr>
          <p:cNvPr id="5" name="Immagine 4" descr="Giorno-della-memoria_-L-istituto-Confucio-ricorda-gli-ebrei-salvati-a-Shanghai_articleimage.jpg"/>
          <p:cNvPicPr>
            <a:picLocks noChangeAspect="1"/>
          </p:cNvPicPr>
          <p:nvPr/>
        </p:nvPicPr>
        <p:blipFill>
          <a:blip r:embed="rId2" cstate="print"/>
          <a:stretch>
            <a:fillRect/>
          </a:stretch>
        </p:blipFill>
        <p:spPr>
          <a:xfrm>
            <a:off x="323528" y="3861048"/>
            <a:ext cx="3456384" cy="2996952"/>
          </a:xfrm>
          <a:prstGeom prst="rect">
            <a:avLst/>
          </a:prstGeom>
          <a:ln>
            <a:noFill/>
          </a:ln>
          <a:effectLst>
            <a:softEdge rad="112500"/>
          </a:effectLst>
        </p:spPr>
      </p:pic>
      <p:pic>
        <p:nvPicPr>
          <p:cNvPr id="6" name="Immagine 5" descr="ebrei-shangai-mappa-790x518.jpg"/>
          <p:cNvPicPr>
            <a:picLocks noChangeAspect="1"/>
          </p:cNvPicPr>
          <p:nvPr/>
        </p:nvPicPr>
        <p:blipFill>
          <a:blip r:embed="rId3" cstate="print"/>
          <a:stretch>
            <a:fillRect/>
          </a:stretch>
        </p:blipFill>
        <p:spPr>
          <a:xfrm>
            <a:off x="4139952" y="3861048"/>
            <a:ext cx="4248472" cy="2808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mappa-del-mondo.jpg"/>
          <p:cNvPicPr>
            <a:picLocks noGrp="1" noChangeAspect="1"/>
          </p:cNvPicPr>
          <p:nvPr>
            <p:ph idx="1"/>
          </p:nvPr>
        </p:nvPicPr>
        <p:blipFill>
          <a:blip r:embed="rId2" cstate="print"/>
          <a:stretch>
            <a:fillRect/>
          </a:stretch>
        </p:blipFill>
        <p:spPr>
          <a:xfrm>
            <a:off x="0" y="0"/>
            <a:ext cx="9144000" cy="685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spd="slow">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o">
  <a:themeElements>
    <a:clrScheme name="Mi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Mo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1011</TotalTime>
  <Words>1062</Words>
  <Application>Microsoft Office PowerPoint</Application>
  <PresentationFormat>Presentazione su schermo (4:3)</PresentationFormat>
  <Paragraphs>120</Paragraphs>
  <Slides>26</Slides>
  <Notes>0</Notes>
  <HiddenSlides>0</HiddenSlides>
  <MMClips>1</MMClips>
  <ScaleCrop>false</ScaleCrop>
  <HeadingPairs>
    <vt:vector size="4" baseType="variant">
      <vt:variant>
        <vt:lpstr>Tema</vt:lpstr>
      </vt:variant>
      <vt:variant>
        <vt:i4>1</vt:i4>
      </vt:variant>
      <vt:variant>
        <vt:lpstr>Titoli diapositive</vt:lpstr>
      </vt:variant>
      <vt:variant>
        <vt:i4>26</vt:i4>
      </vt:variant>
    </vt:vector>
  </HeadingPairs>
  <TitlesOfParts>
    <vt:vector size="27" baseType="lpstr">
      <vt:lpstr>Modulo</vt:lpstr>
      <vt:lpstr>TESINA III MEDIA  RECANATI YAEL</vt:lpstr>
      <vt:lpstr>Diapositiva 2</vt:lpstr>
      <vt:lpstr>Diapositiva 3</vt:lpstr>
      <vt:lpstr>   LA CLASSIFICAZIONE DELLE “RAZZE” SECONDO HITLER                                                                  STORIA E SCIENZE</vt:lpstr>
      <vt:lpstr> LEGGI DI NORIMBERGA E DEPORTAZIONE</vt:lpstr>
      <vt:lpstr>Diapositiva 6</vt:lpstr>
      <vt:lpstr>             QUESTIONE DI DNASTORIA E SCIENZE</vt:lpstr>
      <vt:lpstr>  GLI EBREI A SHANGAI:   </vt:lpstr>
      <vt:lpstr>Diapositiva 9</vt:lpstr>
      <vt:lpstr>                          TWIN TOWERS: THE CRAZY ATTACK                  ENGLISH</vt:lpstr>
      <vt:lpstr>Diapositiva 11</vt:lpstr>
      <vt:lpstr>Diapositiva 12</vt:lpstr>
      <vt:lpstr>   IL MUSICISTA: FOLLIA E GENIALITÀ</vt:lpstr>
      <vt:lpstr>UN ESEMPLARE DI MUSICISTA FOLLE</vt:lpstr>
      <vt:lpstr>     “PER UN’ARTISTA È PIÙ FACILE MORIRE CHE                        GUARDARE LE STELLE”                         ARTE</vt:lpstr>
      <vt:lpstr>“NOTTE STELLATA”</vt:lpstr>
      <vt:lpstr>“CAMPO DI GRANO CON VOLO DI CORVI”</vt:lpstr>
      <vt:lpstr>                                 FASCINO DELLO SPORT OLTRE IL LIMITE                 GINNASTICA</vt:lpstr>
      <vt:lpstr> FELIX BAUMGARTNER</vt:lpstr>
      <vt:lpstr>IL LANCIO</vt:lpstr>
      <vt:lpstr>                         SI PUÒ ANCHE FINGERE DI ESSERE FOLLI          </vt:lpstr>
      <vt:lpstr>                 LA FOLIE PEUT ÊTRE UNE PROFESSION                                                                          FRANÇAISE  </vt:lpstr>
      <vt:lpstr>       LA FOLLIA PUÒ ESSERE CURATA DA ALTRA FOLLIA                TECNOLOGIA</vt:lpstr>
      <vt:lpstr>PERCHÉ HO SCELTO LA “FOLLIA”?</vt:lpstr>
      <vt:lpstr>“ Ti diranno che sei un pazzo, solo perché loro non avranno mai il coraggio di fare quello che fai tu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FOLLIA</dc:title>
  <dc:creator>utente</dc:creator>
  <cp:lastModifiedBy>yael recanati</cp:lastModifiedBy>
  <cp:revision>126</cp:revision>
  <dcterms:created xsi:type="dcterms:W3CDTF">2018-05-03T10:18:50Z</dcterms:created>
  <dcterms:modified xsi:type="dcterms:W3CDTF">2018-06-18T05:25:27Z</dcterms:modified>
</cp:coreProperties>
</file>